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3"/>
  </p:notesMasterIdLst>
  <p:handoutMasterIdLst>
    <p:handoutMasterId r:id="rId24"/>
  </p:handoutMasterIdLst>
  <p:sldIdLst>
    <p:sldId id="359" r:id="rId3"/>
    <p:sldId id="460" r:id="rId4"/>
    <p:sldId id="474" r:id="rId5"/>
    <p:sldId id="461" r:id="rId6"/>
    <p:sldId id="468" r:id="rId7"/>
    <p:sldId id="471" r:id="rId8"/>
    <p:sldId id="480" r:id="rId9"/>
    <p:sldId id="481" r:id="rId10"/>
    <p:sldId id="482" r:id="rId11"/>
    <p:sldId id="483" r:id="rId12"/>
    <p:sldId id="484" r:id="rId13"/>
    <p:sldId id="466" r:id="rId14"/>
    <p:sldId id="465" r:id="rId15"/>
    <p:sldId id="469" r:id="rId16"/>
    <p:sldId id="475" r:id="rId17"/>
    <p:sldId id="477" r:id="rId18"/>
    <p:sldId id="478" r:id="rId19"/>
    <p:sldId id="476" r:id="rId20"/>
    <p:sldId id="479" r:id="rId21"/>
    <p:sldId id="467" r:id="rId22"/>
  </p:sldIdLst>
  <p:sldSz cx="9144000" cy="5143500" type="screen16x9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166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5D0"/>
    <a:srgbClr val="00A99D"/>
    <a:srgbClr val="FFFFFF"/>
    <a:srgbClr val="333333"/>
    <a:srgbClr val="49BAAF"/>
    <a:srgbClr val="009589"/>
    <a:srgbClr val="006470"/>
    <a:srgbClr val="D72925"/>
    <a:srgbClr val="A19078"/>
    <a:srgbClr val="4044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44" autoAdjust="0"/>
    <p:restoredTop sz="94660" autoAdjust="0"/>
  </p:normalViewPr>
  <p:slideViewPr>
    <p:cSldViewPr>
      <p:cViewPr varScale="1">
        <p:scale>
          <a:sx n="146" d="100"/>
          <a:sy n="146" d="100"/>
        </p:scale>
        <p:origin x="768" y="120"/>
      </p:cViewPr>
      <p:guideLst>
        <p:guide pos="2880"/>
        <p:guide orient="horz" pos="166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231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523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56243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443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9299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313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995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958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3460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270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05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602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1D2DFD-55B4-4A44-923E-893F52B2E54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54" r:id="rId4"/>
    <p:sldLayoutId id="2147483655" r:id="rId5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2024/4/7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01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notesSlide" Target="../notesSlides/notesSlide1.xml"/><Relationship Id="rId7" Type="http://schemas.microsoft.com/office/2007/relationships/hdphoto" Target="../media/hdphoto1.wdp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erkeleybionics.com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eksobionics.com/past-products/" TargetMode="External"/><Relationship Id="rId5" Type="http://schemas.openxmlformats.org/officeDocument/2006/relationships/hyperlink" Target="https://www.youtube.com/watch?v=WcM0ruq28dc&amp;ab_channel=berkeleybionics" TargetMode="Externa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ksobionics.com/request-information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hopee.tw/product/704923841/17221168014?d_id=fd044&amp;utm_content=xP2n3CQoRwzUcxCNerkotSoRRf5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5" Type="http://schemas.microsoft.com/office/2007/relationships/hdphoto" Target="../media/hdphoto5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ksobionics.com/past-products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2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25CABC8-2DF0-4E84-BA0D-D062F6B70762}"/>
              </a:ext>
            </a:extLst>
          </p:cNvPr>
          <p:cNvSpPr/>
          <p:nvPr/>
        </p:nvSpPr>
        <p:spPr>
          <a:xfrm>
            <a:off x="38962" y="207722"/>
            <a:ext cx="9144000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117F6F31-F607-4505-B214-94766F3A9EE2}"/>
              </a:ext>
            </a:extLst>
          </p:cNvPr>
          <p:cNvSpPr/>
          <p:nvPr/>
        </p:nvSpPr>
        <p:spPr>
          <a:xfrm>
            <a:off x="4603557" y="1813742"/>
            <a:ext cx="428538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4000" b="1" spc="300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膝踝足固定支具</a:t>
            </a:r>
          </a:p>
        </p:txBody>
      </p:sp>
      <p:sp>
        <p:nvSpPr>
          <p:cNvPr id="26" name="Freeform 52">
            <a:extLst>
              <a:ext uri="{FF2B5EF4-FFF2-40B4-BE49-F238E27FC236}">
                <a16:creationId xmlns:a16="http://schemas.microsoft.com/office/drawing/2014/main" id="{5AE7BFE4-B078-4EA6-81A0-FA79891DFECF}"/>
              </a:ext>
            </a:extLst>
          </p:cNvPr>
          <p:cNvSpPr>
            <a:spLocks/>
          </p:cNvSpPr>
          <p:nvPr/>
        </p:nvSpPr>
        <p:spPr bwMode="auto">
          <a:xfrm>
            <a:off x="1055688" y="1230313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8 w 1037"/>
              <a:gd name="T3" fmla="*/ 1037 h 1037"/>
              <a:gd name="T4" fmla="*/ 0 w 1037"/>
              <a:gd name="T5" fmla="*/ 519 h 1037"/>
              <a:gd name="T6" fmla="*/ 518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8" y="1037"/>
                </a:lnTo>
                <a:lnTo>
                  <a:pt x="0" y="519"/>
                </a:lnTo>
                <a:lnTo>
                  <a:pt x="518" y="0"/>
                </a:lnTo>
                <a:lnTo>
                  <a:pt x="1037" y="519"/>
                </a:lnTo>
                <a:close/>
              </a:path>
            </a:pathLst>
          </a:custGeom>
          <a:solidFill>
            <a:srgbClr val="0064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53">
            <a:extLst>
              <a:ext uri="{FF2B5EF4-FFF2-40B4-BE49-F238E27FC236}">
                <a16:creationId xmlns:a16="http://schemas.microsoft.com/office/drawing/2014/main" id="{495E2E58-4349-4F31-8576-B59B1C28815D}"/>
              </a:ext>
            </a:extLst>
          </p:cNvPr>
          <p:cNvSpPr>
            <a:spLocks/>
          </p:cNvSpPr>
          <p:nvPr/>
        </p:nvSpPr>
        <p:spPr bwMode="auto">
          <a:xfrm>
            <a:off x="1055688" y="1230313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8 w 1037"/>
              <a:gd name="T3" fmla="*/ 1037 h 1037"/>
              <a:gd name="T4" fmla="*/ 0 w 1037"/>
              <a:gd name="T5" fmla="*/ 519 h 1037"/>
              <a:gd name="T6" fmla="*/ 518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8" y="1037"/>
                </a:lnTo>
                <a:lnTo>
                  <a:pt x="0" y="519"/>
                </a:lnTo>
                <a:lnTo>
                  <a:pt x="518" y="0"/>
                </a:lnTo>
                <a:lnTo>
                  <a:pt x="1037" y="51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54">
            <a:extLst>
              <a:ext uri="{FF2B5EF4-FFF2-40B4-BE49-F238E27FC236}">
                <a16:creationId xmlns:a16="http://schemas.microsoft.com/office/drawing/2014/main" id="{29B2B49A-3D85-4C5F-80DA-3335E282D4E0}"/>
              </a:ext>
            </a:extLst>
          </p:cNvPr>
          <p:cNvSpPr>
            <a:spLocks/>
          </p:cNvSpPr>
          <p:nvPr/>
        </p:nvSpPr>
        <p:spPr bwMode="auto">
          <a:xfrm>
            <a:off x="1835696" y="399228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9 w 1037"/>
              <a:gd name="T3" fmla="*/ 1037 h 1037"/>
              <a:gd name="T4" fmla="*/ 0 w 1037"/>
              <a:gd name="T5" fmla="*/ 519 h 1037"/>
              <a:gd name="T6" fmla="*/ 519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9" y="1037"/>
                </a:lnTo>
                <a:lnTo>
                  <a:pt x="0" y="519"/>
                </a:lnTo>
                <a:lnTo>
                  <a:pt x="519" y="0"/>
                </a:lnTo>
                <a:lnTo>
                  <a:pt x="1037" y="519"/>
                </a:lnTo>
                <a:close/>
              </a:path>
            </a:pathLst>
          </a:custGeom>
          <a:solidFill>
            <a:srgbClr val="00A9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55">
            <a:extLst>
              <a:ext uri="{FF2B5EF4-FFF2-40B4-BE49-F238E27FC236}">
                <a16:creationId xmlns:a16="http://schemas.microsoft.com/office/drawing/2014/main" id="{D11DEE1C-8D6B-4971-B803-7ADEBB1D807D}"/>
              </a:ext>
            </a:extLst>
          </p:cNvPr>
          <p:cNvSpPr>
            <a:spLocks/>
          </p:cNvSpPr>
          <p:nvPr/>
        </p:nvSpPr>
        <p:spPr bwMode="auto">
          <a:xfrm>
            <a:off x="1878013" y="406401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9 w 1037"/>
              <a:gd name="T3" fmla="*/ 1037 h 1037"/>
              <a:gd name="T4" fmla="*/ 0 w 1037"/>
              <a:gd name="T5" fmla="*/ 519 h 1037"/>
              <a:gd name="T6" fmla="*/ 519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9" y="1037"/>
                </a:lnTo>
                <a:lnTo>
                  <a:pt x="0" y="519"/>
                </a:lnTo>
                <a:lnTo>
                  <a:pt x="519" y="0"/>
                </a:lnTo>
                <a:lnTo>
                  <a:pt x="1037" y="51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56">
            <a:extLst>
              <a:ext uri="{FF2B5EF4-FFF2-40B4-BE49-F238E27FC236}">
                <a16:creationId xmlns:a16="http://schemas.microsoft.com/office/drawing/2014/main" id="{67BEB93D-5051-4E32-88CC-DB904F4CA0BB}"/>
              </a:ext>
            </a:extLst>
          </p:cNvPr>
          <p:cNvSpPr>
            <a:spLocks/>
          </p:cNvSpPr>
          <p:nvPr/>
        </p:nvSpPr>
        <p:spPr bwMode="auto">
          <a:xfrm>
            <a:off x="923926" y="476251"/>
            <a:ext cx="962025" cy="962025"/>
          </a:xfrm>
          <a:custGeom>
            <a:avLst/>
            <a:gdLst>
              <a:gd name="T0" fmla="*/ 606 w 606"/>
              <a:gd name="T1" fmla="*/ 303 h 606"/>
              <a:gd name="T2" fmla="*/ 303 w 606"/>
              <a:gd name="T3" fmla="*/ 606 h 606"/>
              <a:gd name="T4" fmla="*/ 0 w 606"/>
              <a:gd name="T5" fmla="*/ 303 h 606"/>
              <a:gd name="T6" fmla="*/ 303 w 606"/>
              <a:gd name="T7" fmla="*/ 0 h 606"/>
              <a:gd name="T8" fmla="*/ 606 w 606"/>
              <a:gd name="T9" fmla="*/ 303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6" h="606">
                <a:moveTo>
                  <a:pt x="606" y="303"/>
                </a:moveTo>
                <a:lnTo>
                  <a:pt x="303" y="606"/>
                </a:lnTo>
                <a:lnTo>
                  <a:pt x="0" y="303"/>
                </a:lnTo>
                <a:lnTo>
                  <a:pt x="303" y="0"/>
                </a:lnTo>
                <a:lnTo>
                  <a:pt x="606" y="303"/>
                </a:lnTo>
                <a:close/>
              </a:path>
            </a:pathLst>
          </a:custGeom>
          <a:solidFill>
            <a:srgbClr val="00A9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57">
            <a:extLst>
              <a:ext uri="{FF2B5EF4-FFF2-40B4-BE49-F238E27FC236}">
                <a16:creationId xmlns:a16="http://schemas.microsoft.com/office/drawing/2014/main" id="{9F7DC038-F611-4FB2-BA86-BC1EF178F3A1}"/>
              </a:ext>
            </a:extLst>
          </p:cNvPr>
          <p:cNvSpPr>
            <a:spLocks/>
          </p:cNvSpPr>
          <p:nvPr/>
        </p:nvSpPr>
        <p:spPr bwMode="auto">
          <a:xfrm>
            <a:off x="923926" y="476251"/>
            <a:ext cx="962025" cy="962025"/>
          </a:xfrm>
          <a:custGeom>
            <a:avLst/>
            <a:gdLst>
              <a:gd name="T0" fmla="*/ 606 w 606"/>
              <a:gd name="T1" fmla="*/ 303 h 606"/>
              <a:gd name="T2" fmla="*/ 303 w 606"/>
              <a:gd name="T3" fmla="*/ 606 h 606"/>
              <a:gd name="T4" fmla="*/ 0 w 606"/>
              <a:gd name="T5" fmla="*/ 303 h 606"/>
              <a:gd name="T6" fmla="*/ 303 w 606"/>
              <a:gd name="T7" fmla="*/ 0 h 606"/>
              <a:gd name="T8" fmla="*/ 606 w 606"/>
              <a:gd name="T9" fmla="*/ 303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6" h="606">
                <a:moveTo>
                  <a:pt x="606" y="303"/>
                </a:moveTo>
                <a:lnTo>
                  <a:pt x="303" y="606"/>
                </a:lnTo>
                <a:lnTo>
                  <a:pt x="0" y="303"/>
                </a:lnTo>
                <a:lnTo>
                  <a:pt x="303" y="0"/>
                </a:lnTo>
                <a:lnTo>
                  <a:pt x="606" y="30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58">
            <a:extLst>
              <a:ext uri="{FF2B5EF4-FFF2-40B4-BE49-F238E27FC236}">
                <a16:creationId xmlns:a16="http://schemas.microsoft.com/office/drawing/2014/main" id="{597C21FE-D10D-4740-99B7-A97FF217ABDF}"/>
              </a:ext>
            </a:extLst>
          </p:cNvPr>
          <p:cNvSpPr>
            <a:spLocks/>
          </p:cNvSpPr>
          <p:nvPr/>
        </p:nvSpPr>
        <p:spPr bwMode="auto">
          <a:xfrm>
            <a:off x="1878013" y="2054226"/>
            <a:ext cx="1646238" cy="1644650"/>
          </a:xfrm>
          <a:custGeom>
            <a:avLst/>
            <a:gdLst>
              <a:gd name="T0" fmla="*/ 1037 w 1037"/>
              <a:gd name="T1" fmla="*/ 518 h 1036"/>
              <a:gd name="T2" fmla="*/ 519 w 1037"/>
              <a:gd name="T3" fmla="*/ 1036 h 1036"/>
              <a:gd name="T4" fmla="*/ 0 w 1037"/>
              <a:gd name="T5" fmla="*/ 518 h 1036"/>
              <a:gd name="T6" fmla="*/ 519 w 1037"/>
              <a:gd name="T7" fmla="*/ 0 h 1036"/>
              <a:gd name="T8" fmla="*/ 1037 w 1037"/>
              <a:gd name="T9" fmla="*/ 518 h 1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6">
                <a:moveTo>
                  <a:pt x="1037" y="518"/>
                </a:moveTo>
                <a:lnTo>
                  <a:pt x="519" y="1036"/>
                </a:lnTo>
                <a:lnTo>
                  <a:pt x="0" y="518"/>
                </a:lnTo>
                <a:lnTo>
                  <a:pt x="519" y="0"/>
                </a:lnTo>
                <a:lnTo>
                  <a:pt x="1037" y="518"/>
                </a:lnTo>
                <a:close/>
              </a:path>
            </a:pathLst>
          </a:custGeom>
          <a:solidFill>
            <a:srgbClr val="0095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59">
            <a:extLst>
              <a:ext uri="{FF2B5EF4-FFF2-40B4-BE49-F238E27FC236}">
                <a16:creationId xmlns:a16="http://schemas.microsoft.com/office/drawing/2014/main" id="{B3A8C18C-7C2B-4B95-AD87-1C6BAD5E57F1}"/>
              </a:ext>
            </a:extLst>
          </p:cNvPr>
          <p:cNvSpPr>
            <a:spLocks/>
          </p:cNvSpPr>
          <p:nvPr/>
        </p:nvSpPr>
        <p:spPr bwMode="auto">
          <a:xfrm>
            <a:off x="1878013" y="2054226"/>
            <a:ext cx="1646238" cy="1644650"/>
          </a:xfrm>
          <a:custGeom>
            <a:avLst/>
            <a:gdLst>
              <a:gd name="T0" fmla="*/ 1037 w 1037"/>
              <a:gd name="T1" fmla="*/ 518 h 1036"/>
              <a:gd name="T2" fmla="*/ 519 w 1037"/>
              <a:gd name="T3" fmla="*/ 1036 h 1036"/>
              <a:gd name="T4" fmla="*/ 0 w 1037"/>
              <a:gd name="T5" fmla="*/ 518 h 1036"/>
              <a:gd name="T6" fmla="*/ 519 w 1037"/>
              <a:gd name="T7" fmla="*/ 0 h 1036"/>
              <a:gd name="T8" fmla="*/ 1037 w 1037"/>
              <a:gd name="T9" fmla="*/ 518 h 1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6">
                <a:moveTo>
                  <a:pt x="1037" y="518"/>
                </a:moveTo>
                <a:lnTo>
                  <a:pt x="519" y="1036"/>
                </a:lnTo>
                <a:lnTo>
                  <a:pt x="0" y="518"/>
                </a:lnTo>
                <a:lnTo>
                  <a:pt x="519" y="0"/>
                </a:lnTo>
                <a:lnTo>
                  <a:pt x="1037" y="51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60">
            <a:extLst>
              <a:ext uri="{FF2B5EF4-FFF2-40B4-BE49-F238E27FC236}">
                <a16:creationId xmlns:a16="http://schemas.microsoft.com/office/drawing/2014/main" id="{A2A1EC4D-B9C9-42F0-906C-33DEE21C415C}"/>
              </a:ext>
            </a:extLst>
          </p:cNvPr>
          <p:cNvSpPr>
            <a:spLocks/>
          </p:cNvSpPr>
          <p:nvPr/>
        </p:nvSpPr>
        <p:spPr bwMode="auto">
          <a:xfrm>
            <a:off x="2011363" y="3421063"/>
            <a:ext cx="646113" cy="646113"/>
          </a:xfrm>
          <a:custGeom>
            <a:avLst/>
            <a:gdLst>
              <a:gd name="T0" fmla="*/ 407 w 407"/>
              <a:gd name="T1" fmla="*/ 203 h 407"/>
              <a:gd name="T2" fmla="*/ 203 w 407"/>
              <a:gd name="T3" fmla="*/ 407 h 407"/>
              <a:gd name="T4" fmla="*/ 0 w 407"/>
              <a:gd name="T5" fmla="*/ 203 h 407"/>
              <a:gd name="T6" fmla="*/ 203 w 407"/>
              <a:gd name="T7" fmla="*/ 0 h 407"/>
              <a:gd name="T8" fmla="*/ 407 w 407"/>
              <a:gd name="T9" fmla="*/ 203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7" h="407">
                <a:moveTo>
                  <a:pt x="407" y="203"/>
                </a:moveTo>
                <a:lnTo>
                  <a:pt x="203" y="407"/>
                </a:lnTo>
                <a:lnTo>
                  <a:pt x="0" y="203"/>
                </a:lnTo>
                <a:lnTo>
                  <a:pt x="203" y="0"/>
                </a:lnTo>
                <a:lnTo>
                  <a:pt x="407" y="203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61">
            <a:extLst>
              <a:ext uri="{FF2B5EF4-FFF2-40B4-BE49-F238E27FC236}">
                <a16:creationId xmlns:a16="http://schemas.microsoft.com/office/drawing/2014/main" id="{1022DC44-B6F2-4215-9A4C-57943E5F7019}"/>
              </a:ext>
            </a:extLst>
          </p:cNvPr>
          <p:cNvSpPr>
            <a:spLocks noEditPoints="1"/>
          </p:cNvSpPr>
          <p:nvPr/>
        </p:nvSpPr>
        <p:spPr bwMode="auto">
          <a:xfrm>
            <a:off x="2884488" y="11113"/>
            <a:ext cx="1839913" cy="3322638"/>
          </a:xfrm>
          <a:custGeom>
            <a:avLst/>
            <a:gdLst>
              <a:gd name="T0" fmla="*/ 4 w 1159"/>
              <a:gd name="T1" fmla="*/ 1166 h 2093"/>
              <a:gd name="T2" fmla="*/ 0 w 1159"/>
              <a:gd name="T3" fmla="*/ 1171 h 2093"/>
              <a:gd name="T4" fmla="*/ 921 w 1159"/>
              <a:gd name="T5" fmla="*/ 2093 h 2093"/>
              <a:gd name="T6" fmla="*/ 1159 w 1159"/>
              <a:gd name="T7" fmla="*/ 1855 h 2093"/>
              <a:gd name="T8" fmla="*/ 1159 w 1159"/>
              <a:gd name="T9" fmla="*/ 1846 h 2093"/>
              <a:gd name="T10" fmla="*/ 921 w 1159"/>
              <a:gd name="T11" fmla="*/ 2084 h 2093"/>
              <a:gd name="T12" fmla="*/ 4 w 1159"/>
              <a:gd name="T13" fmla="*/ 1166 h 2093"/>
              <a:gd name="T14" fmla="*/ 478 w 1159"/>
              <a:gd name="T15" fmla="*/ 0 h 2093"/>
              <a:gd name="T16" fmla="*/ 469 w 1159"/>
              <a:gd name="T17" fmla="*/ 0 h 2093"/>
              <a:gd name="T18" fmla="*/ 52 w 1159"/>
              <a:gd name="T19" fmla="*/ 417 h 2093"/>
              <a:gd name="T20" fmla="*/ 56 w 1159"/>
              <a:gd name="T21" fmla="*/ 421 h 2093"/>
              <a:gd name="T22" fmla="*/ 478 w 1159"/>
              <a:gd name="T23" fmla="*/ 0 h 20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59" h="2093">
                <a:moveTo>
                  <a:pt x="4" y="1166"/>
                </a:moveTo>
                <a:lnTo>
                  <a:pt x="0" y="1171"/>
                </a:lnTo>
                <a:lnTo>
                  <a:pt x="921" y="2093"/>
                </a:lnTo>
                <a:lnTo>
                  <a:pt x="1159" y="1855"/>
                </a:lnTo>
                <a:lnTo>
                  <a:pt x="1159" y="1846"/>
                </a:lnTo>
                <a:lnTo>
                  <a:pt x="921" y="2084"/>
                </a:lnTo>
                <a:lnTo>
                  <a:pt x="4" y="1166"/>
                </a:lnTo>
                <a:close/>
                <a:moveTo>
                  <a:pt x="478" y="0"/>
                </a:moveTo>
                <a:lnTo>
                  <a:pt x="469" y="0"/>
                </a:lnTo>
                <a:lnTo>
                  <a:pt x="52" y="417"/>
                </a:lnTo>
                <a:lnTo>
                  <a:pt x="56" y="421"/>
                </a:lnTo>
                <a:lnTo>
                  <a:pt x="478" y="0"/>
                </a:lnTo>
                <a:close/>
              </a:path>
            </a:pathLst>
          </a:custGeom>
          <a:solidFill>
            <a:srgbClr val="99D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65">
            <a:extLst>
              <a:ext uri="{FF2B5EF4-FFF2-40B4-BE49-F238E27FC236}">
                <a16:creationId xmlns:a16="http://schemas.microsoft.com/office/drawing/2014/main" id="{AB631E9B-4A19-4410-AC44-03B42E6FB6B1}"/>
              </a:ext>
            </a:extLst>
          </p:cNvPr>
          <p:cNvSpPr>
            <a:spLocks noEditPoints="1"/>
          </p:cNvSpPr>
          <p:nvPr/>
        </p:nvSpPr>
        <p:spPr bwMode="auto">
          <a:xfrm>
            <a:off x="827088" y="371476"/>
            <a:ext cx="2776538" cy="4783138"/>
          </a:xfrm>
          <a:custGeom>
            <a:avLst/>
            <a:gdLst>
              <a:gd name="T0" fmla="*/ 1638 w 1749"/>
              <a:gd name="T1" fmla="*/ 1639 h 3013"/>
              <a:gd name="T2" fmla="*/ 1634 w 1749"/>
              <a:gd name="T3" fmla="*/ 1643 h 3013"/>
              <a:gd name="T4" fmla="*/ 1740 w 1749"/>
              <a:gd name="T5" fmla="*/ 1749 h 3013"/>
              <a:gd name="T6" fmla="*/ 477 w 1749"/>
              <a:gd name="T7" fmla="*/ 3013 h 3013"/>
              <a:gd name="T8" fmla="*/ 486 w 1749"/>
              <a:gd name="T9" fmla="*/ 3013 h 3013"/>
              <a:gd name="T10" fmla="*/ 1749 w 1749"/>
              <a:gd name="T11" fmla="*/ 1749 h 3013"/>
              <a:gd name="T12" fmla="*/ 1638 w 1749"/>
              <a:gd name="T13" fmla="*/ 1639 h 3013"/>
              <a:gd name="T14" fmla="*/ 518 w 1749"/>
              <a:gd name="T15" fmla="*/ 518 h 3013"/>
              <a:gd name="T16" fmla="*/ 513 w 1749"/>
              <a:gd name="T17" fmla="*/ 523 h 3013"/>
              <a:gd name="T18" fmla="*/ 597 w 1749"/>
              <a:gd name="T19" fmla="*/ 606 h 3013"/>
              <a:gd name="T20" fmla="*/ 602 w 1749"/>
              <a:gd name="T21" fmla="*/ 602 h 3013"/>
              <a:gd name="T22" fmla="*/ 518 w 1749"/>
              <a:gd name="T23" fmla="*/ 518 h 3013"/>
              <a:gd name="T24" fmla="*/ 0 w 1749"/>
              <a:gd name="T25" fmla="*/ 0 h 3013"/>
              <a:gd name="T26" fmla="*/ 0 w 1749"/>
              <a:gd name="T27" fmla="*/ 0 h 3013"/>
              <a:gd name="T28" fmla="*/ 0 w 1749"/>
              <a:gd name="T29" fmla="*/ 9 h 3013"/>
              <a:gd name="T30" fmla="*/ 0 w 1749"/>
              <a:gd name="T31" fmla="*/ 9 h 3013"/>
              <a:gd name="T32" fmla="*/ 211 w 1749"/>
              <a:gd name="T33" fmla="*/ 219 h 3013"/>
              <a:gd name="T34" fmla="*/ 215 w 1749"/>
              <a:gd name="T35" fmla="*/ 215 h 3013"/>
              <a:gd name="T36" fmla="*/ 3 w 1749"/>
              <a:gd name="T37" fmla="*/ 2 h 3013"/>
              <a:gd name="T38" fmla="*/ 0 w 1749"/>
              <a:gd name="T39" fmla="*/ 0 h 30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49" h="3013">
                <a:moveTo>
                  <a:pt x="1638" y="1639"/>
                </a:moveTo>
                <a:lnTo>
                  <a:pt x="1634" y="1643"/>
                </a:lnTo>
                <a:lnTo>
                  <a:pt x="1740" y="1749"/>
                </a:lnTo>
                <a:lnTo>
                  <a:pt x="477" y="3013"/>
                </a:lnTo>
                <a:lnTo>
                  <a:pt x="486" y="3013"/>
                </a:lnTo>
                <a:lnTo>
                  <a:pt x="1749" y="1749"/>
                </a:lnTo>
                <a:lnTo>
                  <a:pt x="1638" y="1639"/>
                </a:lnTo>
                <a:close/>
                <a:moveTo>
                  <a:pt x="518" y="518"/>
                </a:moveTo>
                <a:lnTo>
                  <a:pt x="513" y="523"/>
                </a:lnTo>
                <a:lnTo>
                  <a:pt x="597" y="606"/>
                </a:lnTo>
                <a:lnTo>
                  <a:pt x="602" y="602"/>
                </a:lnTo>
                <a:lnTo>
                  <a:pt x="518" y="518"/>
                </a:lnTo>
                <a:close/>
                <a:moveTo>
                  <a:pt x="0" y="0"/>
                </a:moveTo>
                <a:lnTo>
                  <a:pt x="0" y="0"/>
                </a:lnTo>
                <a:lnTo>
                  <a:pt x="0" y="9"/>
                </a:lnTo>
                <a:lnTo>
                  <a:pt x="0" y="9"/>
                </a:lnTo>
                <a:lnTo>
                  <a:pt x="211" y="219"/>
                </a:lnTo>
                <a:lnTo>
                  <a:pt x="215" y="215"/>
                </a:lnTo>
                <a:lnTo>
                  <a:pt x="3" y="2"/>
                </a:lnTo>
                <a:lnTo>
                  <a:pt x="0" y="0"/>
                </a:lnTo>
                <a:close/>
              </a:path>
            </a:pathLst>
          </a:custGeom>
          <a:solidFill>
            <a:srgbClr val="99D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74">
            <a:extLst>
              <a:ext uri="{FF2B5EF4-FFF2-40B4-BE49-F238E27FC236}">
                <a16:creationId xmlns:a16="http://schemas.microsoft.com/office/drawing/2014/main" id="{1AD5C506-2500-4255-8BFA-C469462A8658}"/>
              </a:ext>
            </a:extLst>
          </p:cNvPr>
          <p:cNvSpPr>
            <a:spLocks/>
          </p:cNvSpPr>
          <p:nvPr/>
        </p:nvSpPr>
        <p:spPr bwMode="auto">
          <a:xfrm>
            <a:off x="3478213" y="2135188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F5AB857F-8B16-4BA4-A474-C2C87196621D}"/>
              </a:ext>
            </a:extLst>
          </p:cNvPr>
          <p:cNvGrpSpPr/>
          <p:nvPr/>
        </p:nvGrpSpPr>
        <p:grpSpPr>
          <a:xfrm>
            <a:off x="1492251" y="846138"/>
            <a:ext cx="2413000" cy="2414588"/>
            <a:chOff x="1492251" y="846138"/>
            <a:chExt cx="2413000" cy="2414588"/>
          </a:xfrm>
        </p:grpSpPr>
        <p:sp>
          <p:nvSpPr>
            <p:cNvPr id="48" name="Freeform 73">
              <a:extLst>
                <a:ext uri="{FF2B5EF4-FFF2-40B4-BE49-F238E27FC236}">
                  <a16:creationId xmlns:a16="http://schemas.microsoft.com/office/drawing/2014/main" id="{6D774D1C-FCE4-4BD5-AED6-4BA41880A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2251" y="846138"/>
              <a:ext cx="2413000" cy="2414588"/>
            </a:xfrm>
            <a:custGeom>
              <a:avLst/>
              <a:gdLst>
                <a:gd name="T0" fmla="*/ 1520 w 1520"/>
                <a:gd name="T1" fmla="*/ 761 h 1521"/>
                <a:gd name="T2" fmla="*/ 760 w 1520"/>
                <a:gd name="T3" fmla="*/ 1521 h 1521"/>
                <a:gd name="T4" fmla="*/ 0 w 1520"/>
                <a:gd name="T5" fmla="*/ 761 h 1521"/>
                <a:gd name="T6" fmla="*/ 760 w 1520"/>
                <a:gd name="T7" fmla="*/ 0 h 1521"/>
                <a:gd name="T8" fmla="*/ 1520 w 1520"/>
                <a:gd name="T9" fmla="*/ 761 h 1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0" h="1521">
                  <a:moveTo>
                    <a:pt x="1520" y="761"/>
                  </a:moveTo>
                  <a:lnTo>
                    <a:pt x="760" y="1521"/>
                  </a:lnTo>
                  <a:lnTo>
                    <a:pt x="0" y="761"/>
                  </a:lnTo>
                  <a:lnTo>
                    <a:pt x="760" y="0"/>
                  </a:lnTo>
                  <a:lnTo>
                    <a:pt x="1520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3">
              <a:extLst>
                <a:ext uri="{FF2B5EF4-FFF2-40B4-BE49-F238E27FC236}">
                  <a16:creationId xmlns:a16="http://schemas.microsoft.com/office/drawing/2014/main" id="{32C721E1-1695-461D-8DD9-A920D323B1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0292" y="1025526"/>
              <a:ext cx="2057634" cy="2058988"/>
            </a:xfrm>
            <a:custGeom>
              <a:avLst/>
              <a:gdLst>
                <a:gd name="T0" fmla="*/ 1520 w 1520"/>
                <a:gd name="T1" fmla="*/ 761 h 1521"/>
                <a:gd name="T2" fmla="*/ 760 w 1520"/>
                <a:gd name="T3" fmla="*/ 1521 h 1521"/>
                <a:gd name="T4" fmla="*/ 0 w 1520"/>
                <a:gd name="T5" fmla="*/ 761 h 1521"/>
                <a:gd name="T6" fmla="*/ 760 w 1520"/>
                <a:gd name="T7" fmla="*/ 0 h 1521"/>
                <a:gd name="T8" fmla="*/ 1520 w 1520"/>
                <a:gd name="T9" fmla="*/ 761 h 1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0" h="1521">
                  <a:moveTo>
                    <a:pt x="1520" y="761"/>
                  </a:moveTo>
                  <a:lnTo>
                    <a:pt x="760" y="1521"/>
                  </a:lnTo>
                  <a:lnTo>
                    <a:pt x="0" y="761"/>
                  </a:lnTo>
                  <a:lnTo>
                    <a:pt x="760" y="0"/>
                  </a:lnTo>
                  <a:lnTo>
                    <a:pt x="1520" y="761"/>
                  </a:lnTo>
                  <a:close/>
                </a:path>
              </a:pathLst>
            </a:cu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1000" r="-23000"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4" name="Freeform 74">
            <a:extLst>
              <a:ext uri="{FF2B5EF4-FFF2-40B4-BE49-F238E27FC236}">
                <a16:creationId xmlns:a16="http://schemas.microsoft.com/office/drawing/2014/main" id="{8515E49D-7B65-4A69-9AEA-F203B59DFC60}"/>
              </a:ext>
            </a:extLst>
          </p:cNvPr>
          <p:cNvSpPr>
            <a:spLocks/>
          </p:cNvSpPr>
          <p:nvPr/>
        </p:nvSpPr>
        <p:spPr bwMode="auto">
          <a:xfrm>
            <a:off x="988214" y="2949729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74">
            <a:extLst>
              <a:ext uri="{FF2B5EF4-FFF2-40B4-BE49-F238E27FC236}">
                <a16:creationId xmlns:a16="http://schemas.microsoft.com/office/drawing/2014/main" id="{9726867D-F46C-4BB3-9FA0-FAA4E86941A4}"/>
              </a:ext>
            </a:extLst>
          </p:cNvPr>
          <p:cNvSpPr>
            <a:spLocks/>
          </p:cNvSpPr>
          <p:nvPr/>
        </p:nvSpPr>
        <p:spPr bwMode="auto">
          <a:xfrm>
            <a:off x="2455941" y="4322835"/>
            <a:ext cx="466336" cy="465617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0064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60">
            <a:extLst>
              <a:ext uri="{FF2B5EF4-FFF2-40B4-BE49-F238E27FC236}">
                <a16:creationId xmlns:a16="http://schemas.microsoft.com/office/drawing/2014/main" id="{657BE2A1-17CF-4C5A-B987-3C54C136740F}"/>
              </a:ext>
            </a:extLst>
          </p:cNvPr>
          <p:cNvSpPr>
            <a:spLocks/>
          </p:cNvSpPr>
          <p:nvPr/>
        </p:nvSpPr>
        <p:spPr bwMode="auto">
          <a:xfrm>
            <a:off x="7419064" y="379413"/>
            <a:ext cx="646113" cy="646113"/>
          </a:xfrm>
          <a:custGeom>
            <a:avLst/>
            <a:gdLst>
              <a:gd name="T0" fmla="*/ 407 w 407"/>
              <a:gd name="T1" fmla="*/ 203 h 407"/>
              <a:gd name="T2" fmla="*/ 203 w 407"/>
              <a:gd name="T3" fmla="*/ 407 h 407"/>
              <a:gd name="T4" fmla="*/ 0 w 407"/>
              <a:gd name="T5" fmla="*/ 203 h 407"/>
              <a:gd name="T6" fmla="*/ 203 w 407"/>
              <a:gd name="T7" fmla="*/ 0 h 407"/>
              <a:gd name="T8" fmla="*/ 407 w 407"/>
              <a:gd name="T9" fmla="*/ 203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7" h="407">
                <a:moveTo>
                  <a:pt x="407" y="203"/>
                </a:moveTo>
                <a:lnTo>
                  <a:pt x="203" y="407"/>
                </a:lnTo>
                <a:lnTo>
                  <a:pt x="0" y="203"/>
                </a:lnTo>
                <a:lnTo>
                  <a:pt x="203" y="0"/>
                </a:lnTo>
                <a:lnTo>
                  <a:pt x="407" y="203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74">
            <a:extLst>
              <a:ext uri="{FF2B5EF4-FFF2-40B4-BE49-F238E27FC236}">
                <a16:creationId xmlns:a16="http://schemas.microsoft.com/office/drawing/2014/main" id="{34A85AC8-8770-4A88-A420-5D65C4BF0D3E}"/>
              </a:ext>
            </a:extLst>
          </p:cNvPr>
          <p:cNvSpPr>
            <a:spLocks/>
          </p:cNvSpPr>
          <p:nvPr/>
        </p:nvSpPr>
        <p:spPr bwMode="auto">
          <a:xfrm>
            <a:off x="8074750" y="50247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圖片 4" descr="舔掌印的貓">
            <a:extLst>
              <a:ext uri="{FF2B5EF4-FFF2-40B4-BE49-F238E27FC236}">
                <a16:creationId xmlns:a16="http://schemas.microsoft.com/office/drawing/2014/main" id="{7DB68A78-68F4-EEC7-AE7E-77A13D9C6B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683" y="3723878"/>
            <a:ext cx="1435552" cy="143555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583B2DF-7D21-81BE-7D7B-E31E8D561528}"/>
              </a:ext>
            </a:extLst>
          </p:cNvPr>
          <p:cNvSpPr/>
          <p:nvPr/>
        </p:nvSpPr>
        <p:spPr>
          <a:xfrm>
            <a:off x="5320340" y="3478637"/>
            <a:ext cx="3138334" cy="111484"/>
          </a:xfrm>
          <a:prstGeom prst="rect">
            <a:avLst/>
          </a:prstGeom>
          <a:pattFill prst="dkHorz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0B2696B-6C0C-0EB1-1513-96278B49D648}"/>
              </a:ext>
            </a:extLst>
          </p:cNvPr>
          <p:cNvSpPr/>
          <p:nvPr/>
        </p:nvSpPr>
        <p:spPr>
          <a:xfrm>
            <a:off x="540568" y="5184210"/>
            <a:ext cx="9144000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F229B06-6293-2841-C2D8-603E31549BCA}"/>
              </a:ext>
            </a:extLst>
          </p:cNvPr>
          <p:cNvSpPr/>
          <p:nvPr/>
        </p:nvSpPr>
        <p:spPr>
          <a:xfrm rot="5400000">
            <a:off x="6510968" y="2950584"/>
            <a:ext cx="4598837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B18AA94-E586-0E0C-5C57-37A186D9BD3C}"/>
              </a:ext>
            </a:extLst>
          </p:cNvPr>
          <p:cNvSpPr/>
          <p:nvPr/>
        </p:nvSpPr>
        <p:spPr>
          <a:xfrm rot="5400000">
            <a:off x="-2158367" y="2442293"/>
            <a:ext cx="4598837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TextBox 71">
            <a:extLst>
              <a:ext uri="{FF2B5EF4-FFF2-40B4-BE49-F238E27FC236}">
                <a16:creationId xmlns:a16="http://schemas.microsoft.com/office/drawing/2014/main" id="{01FED008-D794-40F9-8E49-41E99B6D6694}"/>
              </a:ext>
            </a:extLst>
          </p:cNvPr>
          <p:cNvSpPr txBox="1"/>
          <p:nvPr/>
        </p:nvSpPr>
        <p:spPr>
          <a:xfrm>
            <a:off x="5526361" y="4270131"/>
            <a:ext cx="27566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醫資一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1158046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張詠翔</a:t>
            </a: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E450E6C3-29A0-46C6-9E0B-7831B526E39C}"/>
              </a:ext>
            </a:extLst>
          </p:cNvPr>
          <p:cNvSpPr/>
          <p:nvPr/>
        </p:nvSpPr>
        <p:spPr>
          <a:xfrm>
            <a:off x="5238641" y="3147814"/>
            <a:ext cx="33517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2000" dirty="0">
                <a:solidFill>
                  <a:srgbClr val="33333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健康資訊輔具概論期中報告</a:t>
            </a:r>
            <a:r>
              <a:rPr lang="en-US" altLang="zh-TW" sz="2000" dirty="0">
                <a:solidFill>
                  <a:srgbClr val="33333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581D56D-0087-4184-F84D-C94FA88A37D0}"/>
              </a:ext>
            </a:extLst>
          </p:cNvPr>
          <p:cNvSpPr txBox="1"/>
          <p:nvPr/>
        </p:nvSpPr>
        <p:spPr>
          <a:xfrm>
            <a:off x="5220072" y="3756827"/>
            <a:ext cx="3281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dirty="0">
                <a:solidFill>
                  <a:srgbClr val="33333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使用</a:t>
            </a:r>
            <a:r>
              <a:rPr lang="en-US" altLang="zh-TW" dirty="0">
                <a:solidFill>
                  <a:srgbClr val="33333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5W2H</a:t>
            </a:r>
            <a:r>
              <a:rPr lang="zh-TW" altLang="en-US" dirty="0">
                <a:solidFill>
                  <a:srgbClr val="33333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分析「動作障礙輔具」 </a:t>
            </a:r>
            <a:endParaRPr lang="zh-CN" altLang="en-US" spc="300" dirty="0">
              <a:solidFill>
                <a:srgbClr val="333333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7" name="菱形 16">
            <a:extLst>
              <a:ext uri="{FF2B5EF4-FFF2-40B4-BE49-F238E27FC236}">
                <a16:creationId xmlns:a16="http://schemas.microsoft.com/office/drawing/2014/main" id="{60B9F09D-BDF7-70CE-3CDE-22B3627C2DCC}"/>
              </a:ext>
            </a:extLst>
          </p:cNvPr>
          <p:cNvSpPr/>
          <p:nvPr/>
        </p:nvSpPr>
        <p:spPr>
          <a:xfrm>
            <a:off x="1492251" y="887232"/>
            <a:ext cx="2372232" cy="234516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8" name="Picture 4" descr="輪椅無障礙洗手間圖示向量圖形及更多輪椅坡道圖片- 輪椅坡道, 圖示, 傷殘人士標誌- iStock">
            <a:extLst>
              <a:ext uri="{FF2B5EF4-FFF2-40B4-BE49-F238E27FC236}">
                <a16:creationId xmlns:a16="http://schemas.microsoft.com/office/drawing/2014/main" id="{8F34177A-ACEC-EBDA-D67F-E0E87F001D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7" t="6079" r="10066" b="8240"/>
          <a:stretch/>
        </p:blipFill>
        <p:spPr bwMode="auto">
          <a:xfrm>
            <a:off x="2029770" y="1519651"/>
            <a:ext cx="928623" cy="1009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7DDE8242-F349-4D47-89C7-7097E3CBA08A}"/>
              </a:ext>
            </a:extLst>
          </p:cNvPr>
          <p:cNvSpPr txBox="1"/>
          <p:nvPr/>
        </p:nvSpPr>
        <p:spPr>
          <a:xfrm>
            <a:off x="2654847" y="1667584"/>
            <a:ext cx="1846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00" b="1" spc="300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</a:rPr>
              <a:t>Movement Disorder</a:t>
            </a:r>
            <a:endParaRPr lang="zh-TW" altLang="en-US" sz="1000" b="1" spc="300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B466FAC-C153-CBF8-A436-50B3A8E4C19B}"/>
              </a:ext>
            </a:extLst>
          </p:cNvPr>
          <p:cNvSpPr txBox="1"/>
          <p:nvPr/>
        </p:nvSpPr>
        <p:spPr>
          <a:xfrm>
            <a:off x="3603626" y="1235744"/>
            <a:ext cx="5021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spc="300" dirty="0">
                <a:solidFill>
                  <a:schemeClr val="accent3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+mn-lt"/>
              </a:rPr>
              <a:t>Stepping into rehabilitation:</a:t>
            </a:r>
          </a:p>
          <a:p>
            <a:endParaRPr lang="zh-TW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FFD7B01-1EB9-FE3F-9A44-4FEE34CAE09E}"/>
              </a:ext>
            </a:extLst>
          </p:cNvPr>
          <p:cNvSpPr/>
          <p:nvPr/>
        </p:nvSpPr>
        <p:spPr>
          <a:xfrm>
            <a:off x="4726158" y="2249850"/>
            <a:ext cx="3734274" cy="321900"/>
          </a:xfrm>
          <a:prstGeom prst="rect">
            <a:avLst/>
          </a:prstGeom>
          <a:solidFill>
            <a:schemeClr val="accent3">
              <a:alpha val="29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9AA5BA7-175E-1CD5-D098-DA25D8FFDE23}"/>
              </a:ext>
            </a:extLst>
          </p:cNvPr>
          <p:cNvSpPr/>
          <p:nvPr/>
        </p:nvSpPr>
        <p:spPr>
          <a:xfrm>
            <a:off x="5272536" y="4081178"/>
            <a:ext cx="3138334" cy="111484"/>
          </a:xfrm>
          <a:prstGeom prst="rect">
            <a:avLst/>
          </a:prstGeom>
          <a:pattFill prst="dkHorz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4F251E7-6B8C-146A-3EA7-10F461A6DB0E}"/>
              </a:ext>
            </a:extLst>
          </p:cNvPr>
          <p:cNvSpPr txBox="1"/>
          <p:nvPr/>
        </p:nvSpPr>
        <p:spPr>
          <a:xfrm>
            <a:off x="8748464" y="4702157"/>
            <a:ext cx="326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48065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7825DAF-C0A5-775E-B9F7-67B6A207F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73" y="51470"/>
            <a:ext cx="4004013" cy="2715766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0A15A1D-BA46-C2E4-B1B1-E461DCBBBAC8}"/>
              </a:ext>
            </a:extLst>
          </p:cNvPr>
          <p:cNvSpPr txBox="1"/>
          <p:nvPr/>
        </p:nvSpPr>
        <p:spPr>
          <a:xfrm>
            <a:off x="4572000" y="401925"/>
            <a:ext cx="400401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總部位於加利福尼亞州的</a:t>
            </a:r>
            <a:r>
              <a:rPr lang="zh-TW" altLang="en-US" sz="1200" b="0" i="0" u="none" strike="noStrike" dirty="0">
                <a:solidFill>
                  <a:srgbClr val="A4A1A1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hlinkClick r:id="rId3"/>
              </a:rPr>
              <a:t>伯克利仿生學公司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剛剛推出了一種人工智能人體外骨骼，使截癱患者能夠行走。</a:t>
            </a:r>
            <a:endParaRPr lang="en-US" altLang="zh-TW" sz="1200" b="0" i="0" dirty="0">
              <a:solidFill>
                <a:srgbClr val="000000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l"/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“</a:t>
            </a:r>
            <a:r>
              <a:rPr lang="en-US" altLang="zh-TW" sz="1200" b="0" i="0" dirty="0" err="1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eLEGS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”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是一種可穿戴仿生設備，它使用基於手勢的人機界面來確定用戶的手勢意圖，然後採取相應的行動。利用一系列傳感器，實時計算機利用用戶的輸入信息來促進單步的各個方面。</a:t>
            </a:r>
            <a:endParaRPr lang="en-US" altLang="zh-TW" sz="1200" b="0" i="0" dirty="0">
              <a:solidFill>
                <a:srgbClr val="000000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l"/>
            <a:endParaRPr lang="zh-TW" altLang="en-US" sz="1200" b="0" i="0" dirty="0">
              <a:solidFill>
                <a:srgbClr val="000000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l"/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“今天有 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600 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萬患有某種形式的癱瘓的美國人中，有許多人在受傷時非常活躍，並且處於巔峰狀態。當他們研究提高機動性的選擇時，他們發現輪椅幾乎就是這樣。近 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500 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年來，這是唯一的選擇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——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他們唯一的希望，”</a:t>
            </a:r>
            <a:b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by-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伯克利仿生學公司的首席執行官 </a:t>
            </a:r>
            <a:r>
              <a:rPr lang="en-US" altLang="zh-TW" sz="1200" b="0" i="0" dirty="0" err="1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eythor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 bender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l"/>
            <a:endParaRPr lang="en-US" altLang="zh-TW" sz="1200" b="0" i="0" dirty="0">
              <a:solidFill>
                <a:srgbClr val="000000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l"/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我們希望增強他們的獨立性和行動自由。</a:t>
            </a:r>
            <a:b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有了 </a:t>
            </a:r>
            <a:r>
              <a:rPr lang="en-US" altLang="zh-TW" sz="1200" b="0" i="0" dirty="0" err="1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eLEGS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，他們可以在受傷後第一次站起來走路。</a:t>
            </a:r>
          </a:p>
          <a:p>
            <a:pPr algn="l"/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當前的原型使用戶能夠直線行走、從坐姿站立、長時間站立以及從站立姿勢坐下。該設備僅重 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45 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磅，易於佩戴</a:t>
            </a:r>
            <a:b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和運輸。窄腰設計使其易於穿過門和走廊。當“</a:t>
            </a:r>
            <a:r>
              <a:rPr lang="en-US" altLang="zh-TW" sz="1200" b="0" i="0" dirty="0" err="1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eLEGS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”</a:t>
            </a:r>
            <a:br>
              <a:rPr lang="en-US" altLang="zh-TW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於 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2011 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年底提供給經過認證的康復設施時，它將使用戶能夠在沒有繫繩幫助的情況下進行急轉彎和大轉彎</a:t>
            </a:r>
            <a:r>
              <a:rPr lang="zh-TW" altLang="en-US" sz="1200" dirty="0">
                <a:solidFill>
                  <a:srgbClr val="000000"/>
                </a:solidFill>
                <a:latin typeface="Lato" panose="020B0604020202020204" pitchFamily="34" charset="0"/>
                <a:ea typeface="標楷體" panose="03000509000000000000" pitchFamily="65" charset="-120"/>
              </a:rPr>
              <a:t>。</a:t>
            </a:r>
            <a:endParaRPr lang="zh-TW" altLang="en-US" sz="1200" b="0" i="0" dirty="0">
              <a:solidFill>
                <a:srgbClr val="000000"/>
              </a:solidFill>
              <a:effectLst/>
              <a:latin typeface="Lato" panose="020B0604020202020204" pitchFamily="34" charset="0"/>
            </a:endParaRPr>
          </a:p>
          <a:p>
            <a:endParaRPr lang="zh-TW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DE69B75-5FBB-7837-6BE3-BDA2E9C19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58110"/>
            <a:ext cx="4053572" cy="2258318"/>
          </a:xfrm>
          <a:prstGeom prst="rect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4120C14B-F63E-9D62-B4B1-5A567FA42394}"/>
              </a:ext>
            </a:extLst>
          </p:cNvPr>
          <p:cNvSpPr txBox="1"/>
          <p:nvPr/>
        </p:nvSpPr>
        <p:spPr>
          <a:xfrm>
            <a:off x="8748464" y="4702157"/>
            <a:ext cx="504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10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E66D980-1305-1D56-679D-3468A16871DF}"/>
              </a:ext>
            </a:extLst>
          </p:cNvPr>
          <p:cNvSpPr txBox="1"/>
          <p:nvPr/>
        </p:nvSpPr>
        <p:spPr>
          <a:xfrm>
            <a:off x="4956861" y="4581978"/>
            <a:ext cx="3234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https://www.youtube.com/watch?v=WcM0ruq28dc&amp;ab_channel=berkeleybionics</a:t>
            </a:r>
            <a:endParaRPr lang="zh-TW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F2689A5-886F-E877-B43A-5F832301A5DC}"/>
              </a:ext>
            </a:extLst>
          </p:cNvPr>
          <p:cNvSpPr txBox="1"/>
          <p:nvPr/>
        </p:nvSpPr>
        <p:spPr>
          <a:xfrm>
            <a:off x="2765279" y="-6948"/>
            <a:ext cx="3095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https://eksobionics.com/past-products/</a:t>
            </a:r>
            <a:endParaRPr lang="zh-TW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365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929BFAA-0EFD-9B2B-CF3D-B80F001DE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408583"/>
            <a:ext cx="5693738" cy="3168352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3E650E7-A150-14D3-8790-855337AB72EF}"/>
              </a:ext>
            </a:extLst>
          </p:cNvPr>
          <p:cNvSpPr/>
          <p:nvPr/>
        </p:nvSpPr>
        <p:spPr>
          <a:xfrm>
            <a:off x="0" y="0"/>
            <a:ext cx="9144000" cy="915566"/>
          </a:xfrm>
          <a:prstGeom prst="rect">
            <a:avLst/>
          </a:prstGeom>
          <a:solidFill>
            <a:srgbClr val="49BAA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F7FACAE-09E0-AEC3-31B8-038EA613C3CC}"/>
              </a:ext>
            </a:extLst>
          </p:cNvPr>
          <p:cNvSpPr/>
          <p:nvPr/>
        </p:nvSpPr>
        <p:spPr>
          <a:xfrm>
            <a:off x="251520" y="483518"/>
            <a:ext cx="8568952" cy="792084"/>
          </a:xfrm>
          <a:prstGeom prst="rect">
            <a:avLst/>
          </a:prstGeom>
          <a:solidFill>
            <a:srgbClr val="FFFFFF"/>
          </a:solidFill>
          <a:ln w="25400" cap="flat" cmpd="sng" algn="ctr">
            <a:noFill/>
            <a:prstDash val="soli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EksoZeroG</a:t>
            </a:r>
            <a:r>
              <a:rPr kumimoji="0" lang="en-US" altLang="zh-TW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(2/2)</a:t>
            </a:r>
            <a:endParaRPr kumimoji="0" lang="zh-TW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23BD489-46F1-5F37-DF12-AE3B2829515C}"/>
              </a:ext>
            </a:extLst>
          </p:cNvPr>
          <p:cNvSpPr/>
          <p:nvPr/>
        </p:nvSpPr>
        <p:spPr bwMode="auto">
          <a:xfrm rot="5400000">
            <a:off x="4643552" y="-2839794"/>
            <a:ext cx="45719" cy="7965686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1990ED6-EC57-488D-10E5-2AA6912A09B2}"/>
              </a:ext>
            </a:extLst>
          </p:cNvPr>
          <p:cNvSpPr/>
          <p:nvPr/>
        </p:nvSpPr>
        <p:spPr>
          <a:xfrm>
            <a:off x="5868144" y="3507854"/>
            <a:ext cx="1080120" cy="72008"/>
          </a:xfrm>
          <a:prstGeom prst="rect">
            <a:avLst/>
          </a:prstGeom>
          <a:solidFill>
            <a:srgbClr val="FF0000">
              <a:alpha val="45000"/>
            </a:srgbClr>
          </a:solidFill>
          <a:ln>
            <a:noFill/>
          </a:ln>
          <a:effectLst>
            <a:reflection stA="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27CF5E6-4341-C0B9-2AC5-558A38DA9277}"/>
              </a:ext>
            </a:extLst>
          </p:cNvPr>
          <p:cNvSpPr/>
          <p:nvPr/>
        </p:nvSpPr>
        <p:spPr>
          <a:xfrm>
            <a:off x="2051720" y="3723878"/>
            <a:ext cx="2520280" cy="72008"/>
          </a:xfrm>
          <a:prstGeom prst="rect">
            <a:avLst/>
          </a:prstGeom>
          <a:solidFill>
            <a:srgbClr val="FF0000">
              <a:alpha val="45000"/>
            </a:srgbClr>
          </a:solidFill>
          <a:ln>
            <a:noFill/>
          </a:ln>
          <a:effectLst>
            <a:reflection stA="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074" name="Picture 2" descr="人氣] 靠悲Super Cry 極度靠杯| PIXOSTYLE">
            <a:extLst>
              <a:ext uri="{FF2B5EF4-FFF2-40B4-BE49-F238E27FC236}">
                <a16:creationId xmlns:a16="http://schemas.microsoft.com/office/drawing/2014/main" id="{3757FDAA-AB84-5C4A-00E9-25AFE3B5D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354" y="3507854"/>
            <a:ext cx="1635646" cy="1635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35FE01C2-53AD-F221-A15A-391B632C2A96}"/>
              </a:ext>
            </a:extLst>
          </p:cNvPr>
          <p:cNvSpPr txBox="1"/>
          <p:nvPr/>
        </p:nvSpPr>
        <p:spPr>
          <a:xfrm>
            <a:off x="8748464" y="4702157"/>
            <a:ext cx="504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11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05641C-9D69-783B-49D9-2606C64C49DF}"/>
              </a:ext>
            </a:extLst>
          </p:cNvPr>
          <p:cNvSpPr txBox="1"/>
          <p:nvPr/>
        </p:nvSpPr>
        <p:spPr>
          <a:xfrm>
            <a:off x="3999789" y="4748323"/>
            <a:ext cx="3553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https://eksobionics.com/request-information/</a:t>
            </a:r>
            <a:endParaRPr lang="zh-TW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1991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群組 9">
            <a:extLst>
              <a:ext uri="{FF2B5EF4-FFF2-40B4-BE49-F238E27FC236}">
                <a16:creationId xmlns:a16="http://schemas.microsoft.com/office/drawing/2014/main" id="{FDEE3C24-ADB2-51F6-FAC8-9ABC4BEE96F4}"/>
              </a:ext>
            </a:extLst>
          </p:cNvPr>
          <p:cNvGrpSpPr/>
          <p:nvPr/>
        </p:nvGrpSpPr>
        <p:grpSpPr>
          <a:xfrm>
            <a:off x="4265215" y="1648007"/>
            <a:ext cx="3823336" cy="1999615"/>
            <a:chOff x="2558455" y="1619163"/>
            <a:chExt cx="3823336" cy="19996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4D95E583-B528-5AF0-A84A-F1A65C265F1C}"/>
                </a:ext>
              </a:extLst>
            </p:cNvPr>
            <p:cNvSpPr txBox="1"/>
            <p:nvPr/>
          </p:nvSpPr>
          <p:spPr>
            <a:xfrm>
              <a:off x="3395508" y="2336071"/>
              <a:ext cx="2520279" cy="6309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TW" altLang="en-US" sz="3500" dirty="0">
                  <a:solidFill>
                    <a:schemeClr val="accent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Times New Roman" panose="02020603050405020304" pitchFamily="18" charset="0"/>
                </a:rPr>
                <a:t>輔具介紹</a:t>
              </a:r>
            </a:p>
          </p:txBody>
        </p:sp>
        <p:sp>
          <p:nvSpPr>
            <p:cNvPr id="4" name="is1ide-Freeform: Shape 19">
              <a:extLst>
                <a:ext uri="{FF2B5EF4-FFF2-40B4-BE49-F238E27FC236}">
                  <a16:creationId xmlns:a16="http://schemas.microsoft.com/office/drawing/2014/main" id="{5C5F2FD6-BDBD-CD77-377B-802C2B77486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6398" y="1619163"/>
              <a:ext cx="2827450" cy="1905173"/>
            </a:xfrm>
            <a:custGeom>
              <a:avLst/>
              <a:gdLst/>
              <a:ahLst/>
              <a:cxnLst>
                <a:cxn ang="0">
                  <a:pos x="1146" y="737"/>
                </a:cxn>
                <a:cxn ang="0">
                  <a:pos x="1120" y="772"/>
                </a:cxn>
                <a:cxn ang="0">
                  <a:pos x="26" y="772"/>
                </a:cxn>
                <a:cxn ang="0">
                  <a:pos x="0" y="737"/>
                </a:cxn>
                <a:cxn ang="0">
                  <a:pos x="0" y="35"/>
                </a:cxn>
                <a:cxn ang="0">
                  <a:pos x="26" y="0"/>
                </a:cxn>
                <a:cxn ang="0">
                  <a:pos x="1120" y="0"/>
                </a:cxn>
                <a:cxn ang="0">
                  <a:pos x="1146" y="35"/>
                </a:cxn>
                <a:cxn ang="0">
                  <a:pos x="1146" y="737"/>
                </a:cxn>
              </a:cxnLst>
              <a:rect l="0" t="0" r="r" b="b"/>
              <a:pathLst>
                <a:path w="1146" h="772">
                  <a:moveTo>
                    <a:pt x="1146" y="737"/>
                  </a:moveTo>
                  <a:cubicBezTo>
                    <a:pt x="1146" y="756"/>
                    <a:pt x="1134" y="772"/>
                    <a:pt x="1120" y="772"/>
                  </a:cubicBezTo>
                  <a:cubicBezTo>
                    <a:pt x="26" y="772"/>
                    <a:pt x="26" y="772"/>
                    <a:pt x="26" y="772"/>
                  </a:cubicBezTo>
                  <a:cubicBezTo>
                    <a:pt x="12" y="772"/>
                    <a:pt x="0" y="756"/>
                    <a:pt x="0" y="73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6"/>
                    <a:pt x="12" y="0"/>
                    <a:pt x="26" y="0"/>
                  </a:cubicBezTo>
                  <a:cubicBezTo>
                    <a:pt x="1120" y="0"/>
                    <a:pt x="1120" y="0"/>
                    <a:pt x="1120" y="0"/>
                  </a:cubicBezTo>
                  <a:cubicBezTo>
                    <a:pt x="1134" y="0"/>
                    <a:pt x="1146" y="16"/>
                    <a:pt x="1146" y="35"/>
                  </a:cubicBezTo>
                  <a:cubicBezTo>
                    <a:pt x="1146" y="737"/>
                    <a:pt x="1146" y="737"/>
                    <a:pt x="1146" y="737"/>
                  </a:cubicBezTo>
                </a:path>
              </a:pathLst>
            </a:custGeom>
            <a:noFill/>
            <a:ln w="76200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is1ide-Freeform: Shape 16">
              <a:extLst>
                <a:ext uri="{FF2B5EF4-FFF2-40B4-BE49-F238E27FC236}">
                  <a16:creationId xmlns:a16="http://schemas.microsoft.com/office/drawing/2014/main" id="{FC9EDECC-F48C-A05A-EB3D-804C30D5A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8455" y="3527849"/>
              <a:ext cx="3819006" cy="90929"/>
            </a:xfrm>
            <a:custGeom>
              <a:avLst/>
              <a:gdLst/>
              <a:ahLst/>
              <a:cxnLst>
                <a:cxn ang="0">
                  <a:pos x="10" y="5"/>
                </a:cxn>
                <a:cxn ang="0">
                  <a:pos x="68" y="37"/>
                </a:cxn>
                <a:cxn ang="0">
                  <a:pos x="1487" y="37"/>
                </a:cxn>
                <a:cxn ang="0">
                  <a:pos x="1546" y="12"/>
                </a:cxn>
                <a:cxn ang="0">
                  <a:pos x="1547" y="0"/>
                </a:cxn>
                <a:cxn ang="0">
                  <a:pos x="10" y="5"/>
                </a:cxn>
              </a:cxnLst>
              <a:rect l="0" t="0" r="r" b="b"/>
              <a:pathLst>
                <a:path w="1547" h="37">
                  <a:moveTo>
                    <a:pt x="10" y="5"/>
                  </a:moveTo>
                  <a:cubicBezTo>
                    <a:pt x="10" y="5"/>
                    <a:pt x="0" y="23"/>
                    <a:pt x="68" y="37"/>
                  </a:cubicBezTo>
                  <a:cubicBezTo>
                    <a:pt x="1487" y="37"/>
                    <a:pt x="1487" y="37"/>
                    <a:pt x="1487" y="37"/>
                  </a:cubicBezTo>
                  <a:cubicBezTo>
                    <a:pt x="1487" y="37"/>
                    <a:pt x="1534" y="34"/>
                    <a:pt x="1546" y="12"/>
                  </a:cubicBezTo>
                  <a:cubicBezTo>
                    <a:pt x="1547" y="0"/>
                    <a:pt x="1547" y="0"/>
                    <a:pt x="1547" y="0"/>
                  </a:cubicBezTo>
                  <a:lnTo>
                    <a:pt x="10" y="5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1ide-Freeform: Shape 17">
              <a:extLst>
                <a:ext uri="{FF2B5EF4-FFF2-40B4-BE49-F238E27FC236}">
                  <a16:creationId xmlns:a16="http://schemas.microsoft.com/office/drawing/2014/main" id="{30309B16-A27C-D715-CAF8-0FD4465318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0104" y="3452075"/>
              <a:ext cx="3801687" cy="114744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0" y="38"/>
                </a:cxn>
                <a:cxn ang="0">
                  <a:pos x="16" y="43"/>
                </a:cxn>
                <a:cxn ang="0">
                  <a:pos x="1522" y="43"/>
                </a:cxn>
                <a:cxn ang="0">
                  <a:pos x="1538" y="40"/>
                </a:cxn>
                <a:cxn ang="0">
                  <a:pos x="1538" y="0"/>
                </a:cxn>
                <a:cxn ang="0">
                  <a:pos x="1" y="0"/>
                </a:cxn>
              </a:cxnLst>
              <a:rect l="0" t="0" r="r" b="b"/>
              <a:pathLst>
                <a:path w="1540" h="47">
                  <a:moveTo>
                    <a:pt x="1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1" y="47"/>
                    <a:pt x="16" y="43"/>
                    <a:pt x="16" y="43"/>
                  </a:cubicBezTo>
                  <a:cubicBezTo>
                    <a:pt x="1522" y="43"/>
                    <a:pt x="1522" y="43"/>
                    <a:pt x="1522" y="43"/>
                  </a:cubicBezTo>
                  <a:cubicBezTo>
                    <a:pt x="1540" y="45"/>
                    <a:pt x="1538" y="40"/>
                    <a:pt x="1538" y="40"/>
                  </a:cubicBezTo>
                  <a:cubicBezTo>
                    <a:pt x="1538" y="0"/>
                    <a:pt x="1538" y="0"/>
                    <a:pt x="1538" y="0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42000">
                  <a:schemeClr val="bg1">
                    <a:lumMod val="75000"/>
                  </a:schemeClr>
                </a:gs>
                <a:gs pos="6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is1ide-Freeform: Shape 18">
              <a:extLst>
                <a:ext uri="{FF2B5EF4-FFF2-40B4-BE49-F238E27FC236}">
                  <a16:creationId xmlns:a16="http://schemas.microsoft.com/office/drawing/2014/main" id="{258E57DA-0549-FAC9-DF04-8E12EAD7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8162" y="3452075"/>
              <a:ext cx="534748" cy="60619"/>
            </a:xfrm>
            <a:custGeom>
              <a:avLst/>
              <a:gdLst/>
              <a:ahLst/>
              <a:cxnLst>
                <a:cxn ang="0">
                  <a:pos x="20" y="22"/>
                </a:cxn>
                <a:cxn ang="0">
                  <a:pos x="198" y="22"/>
                </a:cxn>
                <a:cxn ang="0">
                  <a:pos x="215" y="1"/>
                </a:cxn>
                <a:cxn ang="0">
                  <a:pos x="6" y="0"/>
                </a:cxn>
                <a:cxn ang="0">
                  <a:pos x="20" y="22"/>
                </a:cxn>
              </a:cxnLst>
              <a:rect l="0" t="0" r="r" b="b"/>
              <a:pathLst>
                <a:path w="217" h="25">
                  <a:moveTo>
                    <a:pt x="20" y="22"/>
                  </a:moveTo>
                  <a:cubicBezTo>
                    <a:pt x="198" y="22"/>
                    <a:pt x="198" y="22"/>
                    <a:pt x="198" y="22"/>
                  </a:cubicBezTo>
                  <a:cubicBezTo>
                    <a:pt x="198" y="22"/>
                    <a:pt x="217" y="25"/>
                    <a:pt x="215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0" y="20"/>
                    <a:pt x="20" y="22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1" name="组合 1">
            <a:extLst>
              <a:ext uri="{FF2B5EF4-FFF2-40B4-BE49-F238E27FC236}">
                <a16:creationId xmlns:a16="http://schemas.microsoft.com/office/drawing/2014/main" id="{2A6581B9-3CBD-091D-5FC3-745C71A32674}"/>
              </a:ext>
            </a:extLst>
          </p:cNvPr>
          <p:cNvGrpSpPr/>
          <p:nvPr/>
        </p:nvGrpSpPr>
        <p:grpSpPr>
          <a:xfrm>
            <a:off x="659224" y="0"/>
            <a:ext cx="3912776" cy="5161807"/>
            <a:chOff x="827088" y="11113"/>
            <a:chExt cx="3898900" cy="5143501"/>
          </a:xfrm>
        </p:grpSpPr>
        <p:sp>
          <p:nvSpPr>
            <p:cNvPr id="12" name="AutoShape 50">
              <a:extLst>
                <a:ext uri="{FF2B5EF4-FFF2-40B4-BE49-F238E27FC236}">
                  <a16:creationId xmlns:a16="http://schemas.microsoft.com/office/drawing/2014/main" id="{B1F4D926-E6A5-FE47-909B-BAB926035F38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827088" y="11113"/>
              <a:ext cx="3898900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52">
              <a:extLst>
                <a:ext uri="{FF2B5EF4-FFF2-40B4-BE49-F238E27FC236}">
                  <a16:creationId xmlns:a16="http://schemas.microsoft.com/office/drawing/2014/main" id="{1EBCAEEA-6E73-34BA-2CCB-34AD4CF8F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53">
              <a:extLst>
                <a:ext uri="{FF2B5EF4-FFF2-40B4-BE49-F238E27FC236}">
                  <a16:creationId xmlns:a16="http://schemas.microsoft.com/office/drawing/2014/main" id="{C1F0DAD7-E8EB-87E1-9FF5-AE36C7320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54">
              <a:extLst>
                <a:ext uri="{FF2B5EF4-FFF2-40B4-BE49-F238E27FC236}">
                  <a16:creationId xmlns:a16="http://schemas.microsoft.com/office/drawing/2014/main" id="{FE493370-6C81-0C74-9393-F0D25BB8E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55">
              <a:extLst>
                <a:ext uri="{FF2B5EF4-FFF2-40B4-BE49-F238E27FC236}">
                  <a16:creationId xmlns:a16="http://schemas.microsoft.com/office/drawing/2014/main" id="{6503ACAF-F353-0F0B-F041-6309BD66D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56">
              <a:extLst>
                <a:ext uri="{FF2B5EF4-FFF2-40B4-BE49-F238E27FC236}">
                  <a16:creationId xmlns:a16="http://schemas.microsoft.com/office/drawing/2014/main" id="{7A91B374-5B5D-E7AD-3675-9C7B67BF3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57">
              <a:extLst>
                <a:ext uri="{FF2B5EF4-FFF2-40B4-BE49-F238E27FC236}">
                  <a16:creationId xmlns:a16="http://schemas.microsoft.com/office/drawing/2014/main" id="{941F3293-1704-F9F2-48DF-9B3D20A37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58">
              <a:extLst>
                <a:ext uri="{FF2B5EF4-FFF2-40B4-BE49-F238E27FC236}">
                  <a16:creationId xmlns:a16="http://schemas.microsoft.com/office/drawing/2014/main" id="{D91B7137-E4FA-D0FE-FCB1-252E40AAB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0095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59">
              <a:extLst>
                <a:ext uri="{FF2B5EF4-FFF2-40B4-BE49-F238E27FC236}">
                  <a16:creationId xmlns:a16="http://schemas.microsoft.com/office/drawing/2014/main" id="{759CFFD8-AC45-204D-6D23-F4401C862F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60">
              <a:extLst>
                <a:ext uri="{FF2B5EF4-FFF2-40B4-BE49-F238E27FC236}">
                  <a16:creationId xmlns:a16="http://schemas.microsoft.com/office/drawing/2014/main" id="{7EEF0C41-7A88-28E4-D864-B40A211E3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363" y="3421063"/>
              <a:ext cx="646113" cy="646113"/>
            </a:xfrm>
            <a:custGeom>
              <a:avLst/>
              <a:gdLst>
                <a:gd name="T0" fmla="*/ 407 w 407"/>
                <a:gd name="T1" fmla="*/ 203 h 407"/>
                <a:gd name="T2" fmla="*/ 203 w 407"/>
                <a:gd name="T3" fmla="*/ 407 h 407"/>
                <a:gd name="T4" fmla="*/ 0 w 407"/>
                <a:gd name="T5" fmla="*/ 203 h 407"/>
                <a:gd name="T6" fmla="*/ 203 w 407"/>
                <a:gd name="T7" fmla="*/ 0 h 407"/>
                <a:gd name="T8" fmla="*/ 407 w 407"/>
                <a:gd name="T9" fmla="*/ 20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" h="407">
                  <a:moveTo>
                    <a:pt x="407" y="203"/>
                  </a:moveTo>
                  <a:lnTo>
                    <a:pt x="203" y="407"/>
                  </a:lnTo>
                  <a:lnTo>
                    <a:pt x="0" y="203"/>
                  </a:lnTo>
                  <a:lnTo>
                    <a:pt x="203" y="0"/>
                  </a:lnTo>
                  <a:lnTo>
                    <a:pt x="407" y="20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61">
              <a:extLst>
                <a:ext uri="{FF2B5EF4-FFF2-40B4-BE49-F238E27FC236}">
                  <a16:creationId xmlns:a16="http://schemas.microsoft.com/office/drawing/2014/main" id="{324A1434-367E-7DF1-BC47-A8F6FFF3F9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close/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62">
              <a:extLst>
                <a:ext uri="{FF2B5EF4-FFF2-40B4-BE49-F238E27FC236}">
                  <a16:creationId xmlns:a16="http://schemas.microsoft.com/office/drawing/2014/main" id="{1200321B-C69B-2AC7-2232-793379F54B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63">
              <a:extLst>
                <a:ext uri="{FF2B5EF4-FFF2-40B4-BE49-F238E27FC236}">
                  <a16:creationId xmlns:a16="http://schemas.microsoft.com/office/drawing/2014/main" id="{AF33D03C-F028-47BB-99D0-AD7262C05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64">
              <a:extLst>
                <a:ext uri="{FF2B5EF4-FFF2-40B4-BE49-F238E27FC236}">
                  <a16:creationId xmlns:a16="http://schemas.microsoft.com/office/drawing/2014/main" id="{6838709F-1587-8D08-D6A7-ED3967EF0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65">
              <a:extLst>
                <a:ext uri="{FF2B5EF4-FFF2-40B4-BE49-F238E27FC236}">
                  <a16:creationId xmlns:a16="http://schemas.microsoft.com/office/drawing/2014/main" id="{E797114B-8619-B927-EF96-E93E34C272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close/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66">
              <a:extLst>
                <a:ext uri="{FF2B5EF4-FFF2-40B4-BE49-F238E27FC236}">
                  <a16:creationId xmlns:a16="http://schemas.microsoft.com/office/drawing/2014/main" id="{8F31E13D-CDE7-265F-F38D-A7328FF1BF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67">
              <a:extLst>
                <a:ext uri="{FF2B5EF4-FFF2-40B4-BE49-F238E27FC236}">
                  <a16:creationId xmlns:a16="http://schemas.microsoft.com/office/drawing/2014/main" id="{31BD2244-C0CA-0154-E010-D574059A1C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0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68">
              <a:extLst>
                <a:ext uri="{FF2B5EF4-FFF2-40B4-BE49-F238E27FC236}">
                  <a16:creationId xmlns:a16="http://schemas.microsoft.com/office/drawing/2014/main" id="{3B1CFF1C-012F-066B-2372-D7A68BCE2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69">
              <a:extLst>
                <a:ext uri="{FF2B5EF4-FFF2-40B4-BE49-F238E27FC236}">
                  <a16:creationId xmlns:a16="http://schemas.microsoft.com/office/drawing/2014/main" id="{F855DE41-B396-4A98-3BE1-E3F1BA6A0C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082B249B-6287-5DB6-9C33-AEEF16ADF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D71269FC-D4B4-FE07-8768-BE42B816E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72">
              <a:extLst>
                <a:ext uri="{FF2B5EF4-FFF2-40B4-BE49-F238E27FC236}">
                  <a16:creationId xmlns:a16="http://schemas.microsoft.com/office/drawing/2014/main" id="{FB05504D-EA39-8470-DD73-2DADBC0689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74">
              <a:extLst>
                <a:ext uri="{FF2B5EF4-FFF2-40B4-BE49-F238E27FC236}">
                  <a16:creationId xmlns:a16="http://schemas.microsoft.com/office/drawing/2014/main" id="{9567B6BB-6785-39D9-8846-905869FD3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213" y="2135188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74">
              <a:extLst>
                <a:ext uri="{FF2B5EF4-FFF2-40B4-BE49-F238E27FC236}">
                  <a16:creationId xmlns:a16="http://schemas.microsoft.com/office/drawing/2014/main" id="{540D3398-9B15-7A74-BDFA-B4D8A678C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214" y="2949729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74">
              <a:extLst>
                <a:ext uri="{FF2B5EF4-FFF2-40B4-BE49-F238E27FC236}">
                  <a16:creationId xmlns:a16="http://schemas.microsoft.com/office/drawing/2014/main" id="{9FBC2D7D-BE34-4F89-656A-1821B75F7E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5941" y="4322835"/>
              <a:ext cx="466336" cy="465617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35011618-E864-2FA1-FA4B-B7A97A0C385B}"/>
                </a:ext>
              </a:extLst>
            </p:cNvPr>
            <p:cNvSpPr/>
            <p:nvPr/>
          </p:nvSpPr>
          <p:spPr>
            <a:xfrm>
              <a:off x="2318871" y="1500308"/>
              <a:ext cx="948673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6600" spc="300" dirty="0">
                <a:latin typeface="Agency FB" panose="020B0503020202020204" pitchFamily="34" charset="0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E453EC5D-2F87-F95E-0BD4-9ACAEF5B613C}"/>
              </a:ext>
            </a:extLst>
          </p:cNvPr>
          <p:cNvSpPr/>
          <p:nvPr/>
        </p:nvSpPr>
        <p:spPr>
          <a:xfrm>
            <a:off x="0" y="0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05A2B3F3-A2FD-BAE2-E869-E7AD3B184CB4}"/>
              </a:ext>
            </a:extLst>
          </p:cNvPr>
          <p:cNvSpPr/>
          <p:nvPr/>
        </p:nvSpPr>
        <p:spPr>
          <a:xfrm>
            <a:off x="0" y="5019833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F7D5CF32-4455-645F-CF5E-2B29C93A13C5}"/>
              </a:ext>
            </a:extLst>
          </p:cNvPr>
          <p:cNvSpPr/>
          <p:nvPr/>
        </p:nvSpPr>
        <p:spPr>
          <a:xfrm rot="5400000">
            <a:off x="6194748" y="2337688"/>
            <a:ext cx="5286467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3CF92448-6F1C-D9F5-BE9E-5E15C0B2AAD9}"/>
              </a:ext>
            </a:extLst>
          </p:cNvPr>
          <p:cNvSpPr/>
          <p:nvPr/>
        </p:nvSpPr>
        <p:spPr>
          <a:xfrm rot="5400000">
            <a:off x="-2338163" y="2337687"/>
            <a:ext cx="5286465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FEE2AA9C-232C-4B6B-A74F-5B55E577699B}"/>
              </a:ext>
            </a:extLst>
          </p:cNvPr>
          <p:cNvGrpSpPr/>
          <p:nvPr/>
        </p:nvGrpSpPr>
        <p:grpSpPr>
          <a:xfrm>
            <a:off x="4110455" y="252122"/>
            <a:ext cx="4521734" cy="4689285"/>
            <a:chOff x="3938698" y="258729"/>
            <a:chExt cx="4521734" cy="4689285"/>
          </a:xfrm>
        </p:grpSpPr>
        <p:pic>
          <p:nvPicPr>
            <p:cNvPr id="45" name="圖片 44">
              <a:extLst>
                <a:ext uri="{FF2B5EF4-FFF2-40B4-BE49-F238E27FC236}">
                  <a16:creationId xmlns:a16="http://schemas.microsoft.com/office/drawing/2014/main" id="{B90BDA65-1DF6-C760-470D-14EA9414BA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38698" y="258729"/>
              <a:ext cx="4512481" cy="4472047"/>
            </a:xfrm>
            <a:prstGeom prst="rect">
              <a:avLst/>
            </a:prstGeom>
          </p:spPr>
        </p:pic>
        <p:grpSp>
          <p:nvGrpSpPr>
            <p:cNvPr id="46" name="群組 45">
              <a:extLst>
                <a:ext uri="{FF2B5EF4-FFF2-40B4-BE49-F238E27FC236}">
                  <a16:creationId xmlns:a16="http://schemas.microsoft.com/office/drawing/2014/main" id="{0454D96C-6A1B-5C1B-C669-B3EB4121C95B}"/>
                </a:ext>
              </a:extLst>
            </p:cNvPr>
            <p:cNvGrpSpPr/>
            <p:nvPr/>
          </p:nvGrpSpPr>
          <p:grpSpPr>
            <a:xfrm>
              <a:off x="3947951" y="429687"/>
              <a:ext cx="4512481" cy="4518327"/>
              <a:chOff x="897507" y="213961"/>
              <a:chExt cx="7392689" cy="4518327"/>
            </a:xfrm>
          </p:grpSpPr>
          <p:sp>
            <p:nvSpPr>
              <p:cNvPr id="38" name="is1ide-Freeform: Shape 16">
                <a:extLst>
                  <a:ext uri="{FF2B5EF4-FFF2-40B4-BE49-F238E27FC236}">
                    <a16:creationId xmlns:a16="http://schemas.microsoft.com/office/drawing/2014/main" id="{E934F111-E5D1-816D-E8D2-2A62EF111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7507" y="4556471"/>
                <a:ext cx="7384317" cy="175817"/>
              </a:xfrm>
              <a:custGeom>
                <a:avLst/>
                <a:gdLst/>
                <a:ahLst/>
                <a:cxnLst>
                  <a:cxn ang="0">
                    <a:pos x="10" y="5"/>
                  </a:cxn>
                  <a:cxn ang="0">
                    <a:pos x="68" y="37"/>
                  </a:cxn>
                  <a:cxn ang="0">
                    <a:pos x="1487" y="37"/>
                  </a:cxn>
                  <a:cxn ang="0">
                    <a:pos x="1546" y="12"/>
                  </a:cxn>
                  <a:cxn ang="0">
                    <a:pos x="1547" y="0"/>
                  </a:cxn>
                  <a:cxn ang="0">
                    <a:pos x="10" y="5"/>
                  </a:cxn>
                </a:cxnLst>
                <a:rect l="0" t="0" r="r" b="b"/>
                <a:pathLst>
                  <a:path w="1547" h="37">
                    <a:moveTo>
                      <a:pt x="10" y="5"/>
                    </a:moveTo>
                    <a:cubicBezTo>
                      <a:pt x="10" y="5"/>
                      <a:pt x="0" y="23"/>
                      <a:pt x="68" y="37"/>
                    </a:cubicBezTo>
                    <a:cubicBezTo>
                      <a:pt x="1487" y="37"/>
                      <a:pt x="1487" y="37"/>
                      <a:pt x="1487" y="37"/>
                    </a:cubicBezTo>
                    <a:cubicBezTo>
                      <a:pt x="1487" y="37"/>
                      <a:pt x="1534" y="34"/>
                      <a:pt x="1546" y="12"/>
                    </a:cubicBezTo>
                    <a:cubicBezTo>
                      <a:pt x="1547" y="0"/>
                      <a:pt x="1547" y="0"/>
                      <a:pt x="1547" y="0"/>
                    </a:cubicBezTo>
                    <a:lnTo>
                      <a:pt x="10" y="5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is1ide-Freeform: Shape 19">
                <a:extLst>
                  <a:ext uri="{FF2B5EF4-FFF2-40B4-BE49-F238E27FC236}">
                    <a16:creationId xmlns:a16="http://schemas.microsoft.com/office/drawing/2014/main" id="{733F0126-EC6D-E54C-AEBF-C5DC25AE3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783" y="213961"/>
                <a:ext cx="7343042" cy="4335717"/>
              </a:xfrm>
              <a:custGeom>
                <a:avLst/>
                <a:gdLst/>
                <a:ahLst/>
                <a:cxnLst>
                  <a:cxn ang="0">
                    <a:pos x="1146" y="737"/>
                  </a:cxn>
                  <a:cxn ang="0">
                    <a:pos x="1120" y="772"/>
                  </a:cxn>
                  <a:cxn ang="0">
                    <a:pos x="26" y="772"/>
                  </a:cxn>
                  <a:cxn ang="0">
                    <a:pos x="0" y="737"/>
                  </a:cxn>
                  <a:cxn ang="0">
                    <a:pos x="0" y="35"/>
                  </a:cxn>
                  <a:cxn ang="0">
                    <a:pos x="26" y="0"/>
                  </a:cxn>
                  <a:cxn ang="0">
                    <a:pos x="1120" y="0"/>
                  </a:cxn>
                  <a:cxn ang="0">
                    <a:pos x="1146" y="35"/>
                  </a:cxn>
                  <a:cxn ang="0">
                    <a:pos x="1146" y="737"/>
                  </a:cxn>
                </a:cxnLst>
                <a:rect l="0" t="0" r="r" b="b"/>
                <a:pathLst>
                  <a:path w="1146" h="772">
                    <a:moveTo>
                      <a:pt x="1146" y="737"/>
                    </a:moveTo>
                    <a:cubicBezTo>
                      <a:pt x="1146" y="756"/>
                      <a:pt x="1134" y="772"/>
                      <a:pt x="1120" y="772"/>
                    </a:cubicBezTo>
                    <a:cubicBezTo>
                      <a:pt x="26" y="772"/>
                      <a:pt x="26" y="772"/>
                      <a:pt x="26" y="772"/>
                    </a:cubicBezTo>
                    <a:cubicBezTo>
                      <a:pt x="12" y="772"/>
                      <a:pt x="0" y="756"/>
                      <a:pt x="0" y="73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2" y="0"/>
                      <a:pt x="26" y="0"/>
                    </a:cubicBezTo>
                    <a:cubicBezTo>
                      <a:pt x="1120" y="0"/>
                      <a:pt x="1120" y="0"/>
                      <a:pt x="1120" y="0"/>
                    </a:cubicBezTo>
                    <a:cubicBezTo>
                      <a:pt x="1134" y="0"/>
                      <a:pt x="1146" y="16"/>
                      <a:pt x="1146" y="35"/>
                    </a:cubicBezTo>
                    <a:cubicBezTo>
                      <a:pt x="1146" y="737"/>
                      <a:pt x="1146" y="737"/>
                      <a:pt x="1146" y="737"/>
                    </a:cubicBezTo>
                  </a:path>
                </a:pathLst>
              </a:custGeom>
              <a:noFill/>
              <a:ln w="762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s1ide-Freeform: Shape 17">
                <a:extLst>
                  <a:ext uri="{FF2B5EF4-FFF2-40B4-BE49-F238E27FC236}">
                    <a16:creationId xmlns:a16="http://schemas.microsoft.com/office/drawing/2014/main" id="{9AC9CC97-DE8E-C3CC-0CAB-7F55D26BC0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367" y="4409955"/>
                <a:ext cx="7350829" cy="221866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0" y="38"/>
                  </a:cxn>
                  <a:cxn ang="0">
                    <a:pos x="16" y="43"/>
                  </a:cxn>
                  <a:cxn ang="0">
                    <a:pos x="1522" y="43"/>
                  </a:cxn>
                  <a:cxn ang="0">
                    <a:pos x="1538" y="40"/>
                  </a:cxn>
                  <a:cxn ang="0">
                    <a:pos x="1538" y="0"/>
                  </a:cxn>
                  <a:cxn ang="0">
                    <a:pos x="1" y="0"/>
                  </a:cxn>
                </a:cxnLst>
                <a:rect l="0" t="0" r="r" b="b"/>
                <a:pathLst>
                  <a:path w="1540" h="47">
                    <a:moveTo>
                      <a:pt x="1" y="0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1" y="47"/>
                      <a:pt x="16" y="43"/>
                      <a:pt x="16" y="43"/>
                    </a:cubicBezTo>
                    <a:cubicBezTo>
                      <a:pt x="1522" y="43"/>
                      <a:pt x="1522" y="43"/>
                      <a:pt x="1522" y="43"/>
                    </a:cubicBezTo>
                    <a:cubicBezTo>
                      <a:pt x="1540" y="45"/>
                      <a:pt x="1538" y="40"/>
                      <a:pt x="1538" y="40"/>
                    </a:cubicBezTo>
                    <a:cubicBezTo>
                      <a:pt x="1538" y="0"/>
                      <a:pt x="1538" y="0"/>
                      <a:pt x="1538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42000">
                    <a:schemeClr val="bg1">
                      <a:lumMod val="75000"/>
                    </a:schemeClr>
                  </a:gs>
                  <a:gs pos="6000">
                    <a:schemeClr val="bg1">
                      <a:lumMod val="8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5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is1ide-Freeform: Shape 18">
                <a:extLst>
                  <a:ext uri="{FF2B5EF4-FFF2-40B4-BE49-F238E27FC236}">
                    <a16:creationId xmlns:a16="http://schemas.microsoft.com/office/drawing/2014/main" id="{B5D12AD0-D5C7-FE4F-731E-7541989CE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7331" y="4409955"/>
                <a:ext cx="1033972" cy="117212"/>
              </a:xfrm>
              <a:custGeom>
                <a:avLst/>
                <a:gdLst/>
                <a:ahLst/>
                <a:cxnLst>
                  <a:cxn ang="0">
                    <a:pos x="20" y="22"/>
                  </a:cxn>
                  <a:cxn ang="0">
                    <a:pos x="198" y="22"/>
                  </a:cxn>
                  <a:cxn ang="0">
                    <a:pos x="215" y="1"/>
                  </a:cxn>
                  <a:cxn ang="0">
                    <a:pos x="6" y="0"/>
                  </a:cxn>
                  <a:cxn ang="0">
                    <a:pos x="20" y="22"/>
                  </a:cxn>
                </a:cxnLst>
                <a:rect l="0" t="0" r="r" b="b"/>
                <a:pathLst>
                  <a:path w="217" h="25">
                    <a:moveTo>
                      <a:pt x="20" y="22"/>
                    </a:moveTo>
                    <a:cubicBezTo>
                      <a:pt x="198" y="22"/>
                      <a:pt x="198" y="22"/>
                      <a:pt x="198" y="22"/>
                    </a:cubicBezTo>
                    <a:cubicBezTo>
                      <a:pt x="198" y="22"/>
                      <a:pt x="217" y="25"/>
                      <a:pt x="21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0" y="20"/>
                      <a:pt x="20" y="22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5CD5FD46-58FD-4384-79BB-250042A804D5}"/>
              </a:ext>
            </a:extLst>
          </p:cNvPr>
          <p:cNvSpPr txBox="1"/>
          <p:nvPr/>
        </p:nvSpPr>
        <p:spPr>
          <a:xfrm>
            <a:off x="6829416" y="1004063"/>
            <a:ext cx="1655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99D5D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膝踝足固定支具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128005D-3974-2AEC-0E3E-525DD45E83D9}"/>
              </a:ext>
            </a:extLst>
          </p:cNvPr>
          <p:cNvSpPr txBox="1"/>
          <p:nvPr/>
        </p:nvSpPr>
        <p:spPr>
          <a:xfrm>
            <a:off x="8748464" y="4702157"/>
            <a:ext cx="442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74048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51">
            <a:extLst>
              <a:ext uri="{FF2B5EF4-FFF2-40B4-BE49-F238E27FC236}">
                <a16:creationId xmlns:a16="http://schemas.microsoft.com/office/drawing/2014/main" id="{83FE40AE-DF11-8E56-17A7-19CEBB02FAA7}"/>
              </a:ext>
            </a:extLst>
          </p:cNvPr>
          <p:cNvCxnSpPr>
            <a:cxnSpLocks/>
          </p:cNvCxnSpPr>
          <p:nvPr/>
        </p:nvCxnSpPr>
        <p:spPr>
          <a:xfrm>
            <a:off x="971600" y="1491630"/>
            <a:ext cx="0" cy="2880320"/>
          </a:xfrm>
          <a:prstGeom prst="line">
            <a:avLst/>
          </a:prstGeom>
          <a:ln w="6350">
            <a:solidFill>
              <a:schemeClr val="tx2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E364E132-4700-41D0-BA84-4C451AB35B17}"/>
              </a:ext>
            </a:extLst>
          </p:cNvPr>
          <p:cNvSpPr/>
          <p:nvPr/>
        </p:nvSpPr>
        <p:spPr>
          <a:xfrm>
            <a:off x="0" y="0"/>
            <a:ext cx="9144000" cy="915566"/>
          </a:xfrm>
          <a:prstGeom prst="rect">
            <a:avLst/>
          </a:prstGeom>
          <a:solidFill>
            <a:srgbClr val="49B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0944401-CDEC-129C-B9C6-03242B3350E6}"/>
              </a:ext>
            </a:extLst>
          </p:cNvPr>
          <p:cNvSpPr/>
          <p:nvPr/>
        </p:nvSpPr>
        <p:spPr>
          <a:xfrm>
            <a:off x="251520" y="483518"/>
            <a:ext cx="8568952" cy="7920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5F6439F-4A5B-9791-2CC6-DA18EEF2B7FF}"/>
              </a:ext>
            </a:extLst>
          </p:cNvPr>
          <p:cNvSpPr/>
          <p:nvPr/>
        </p:nvSpPr>
        <p:spPr bwMode="auto">
          <a:xfrm rot="5400000">
            <a:off x="4643552" y="-2839794"/>
            <a:ext cx="45719" cy="7965686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B57CDA8-8889-D0E5-49A6-16B1CEE07A48}"/>
              </a:ext>
            </a:extLst>
          </p:cNvPr>
          <p:cNvSpPr txBox="1"/>
          <p:nvPr/>
        </p:nvSpPr>
        <p:spPr>
          <a:xfrm>
            <a:off x="3573804" y="581426"/>
            <a:ext cx="20136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輔具介紹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(1/2)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860852D3-829F-49FF-5B97-0F7BA3CA0916}"/>
              </a:ext>
            </a:extLst>
          </p:cNvPr>
          <p:cNvSpPr/>
          <p:nvPr/>
        </p:nvSpPr>
        <p:spPr>
          <a:xfrm>
            <a:off x="1159530" y="1347614"/>
            <a:ext cx="7660942" cy="63844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</a:t>
            </a:r>
            <a:r>
              <a:rPr lang="zh-TW" altLang="en-US" sz="20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作為一項輔具</a:t>
            </a:r>
            <a:endParaRPr lang="en-US" altLang="zh-TW" sz="20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17">
            <a:extLst>
              <a:ext uri="{FF2B5EF4-FFF2-40B4-BE49-F238E27FC236}">
                <a16:creationId xmlns:a16="http://schemas.microsoft.com/office/drawing/2014/main" id="{92D8BE6E-A34D-0E93-3A11-96CFD3C54337}"/>
              </a:ext>
            </a:extLst>
          </p:cNvPr>
          <p:cNvSpPr/>
          <p:nvPr/>
        </p:nvSpPr>
        <p:spPr>
          <a:xfrm>
            <a:off x="1093765" y="1373140"/>
            <a:ext cx="395534" cy="419039"/>
          </a:xfrm>
          <a:prstGeom prst="roundRect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92500" lnSpcReduction="20000"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15F62041-EE1C-6384-4E72-60F5D4FD6A42}"/>
              </a:ext>
            </a:extLst>
          </p:cNvPr>
          <p:cNvSpPr/>
          <p:nvPr/>
        </p:nvSpPr>
        <p:spPr bwMode="auto">
          <a:xfrm rot="5400000">
            <a:off x="2454745" y="899063"/>
            <a:ext cx="45719" cy="1740517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3485407C-CEE9-BDDB-451B-30B88C104496}"/>
              </a:ext>
            </a:extLst>
          </p:cNvPr>
          <p:cNvSpPr txBox="1"/>
          <p:nvPr/>
        </p:nvSpPr>
        <p:spPr>
          <a:xfrm>
            <a:off x="8748464" y="4702157"/>
            <a:ext cx="4320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4153E25-036E-8CBF-F564-8BB3F1A6EB51}"/>
              </a:ext>
            </a:extLst>
          </p:cNvPr>
          <p:cNvSpPr txBox="1"/>
          <p:nvPr/>
        </p:nvSpPr>
        <p:spPr>
          <a:xfrm>
            <a:off x="1159530" y="1746462"/>
            <a:ext cx="535044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TW" altLang="en-US" kern="100" dirty="0">
                <a:highlight>
                  <a:srgbClr val="99D5D0"/>
                </a:highligh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有效改善膝外翻和腳踝不穩定：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提供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可調節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的固定和支撐功能，可</a:t>
            </a:r>
            <a:r>
              <a:rPr lang="zh-TW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有效改善</a:t>
            </a:r>
            <a:r>
              <a:rPr lang="zh-TW" altLang="en-US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膝外翻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等動作障礙，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幫助康復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和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改善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患者的動作功能。</a:t>
            </a:r>
            <a:endParaRPr lang="en-US" altLang="zh-TW" kern="100"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kern="100" dirty="0">
                <a:highlight>
                  <a:srgbClr val="99D5D0"/>
                </a:highligh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舒適性佳：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選用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舒適的材料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製作，並且可以</a:t>
            </a:r>
            <a:r>
              <a:rPr lang="zh-TW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調節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固定的位置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和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強度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，讓患者在使用時感到舒適自在。</a:t>
            </a:r>
            <a:endParaRPr lang="en-US" altLang="zh-TW" kern="100"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altLang="zh-TW" kern="100"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kern="100" dirty="0">
                <a:highlight>
                  <a:srgbClr val="99D5D0"/>
                </a:highligh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安全性高：</a:t>
            </a:r>
            <a:r>
              <a:rPr lang="zh-TW" altLang="en-US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此產品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結構</a:t>
            </a:r>
            <a:r>
              <a:rPr lang="zh-TW" altLang="en-US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穩定，可</a:t>
            </a:r>
            <a:r>
              <a:rPr lang="zh-TW" altLang="en-US" sz="1800" b="1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有效減少</a:t>
            </a:r>
            <a:r>
              <a:rPr lang="zh-TW" altLang="en-US" sz="1800" b="1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不必要的移動</a:t>
            </a:r>
            <a:r>
              <a:rPr lang="zh-TW" altLang="en-US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和</a:t>
            </a:r>
            <a:r>
              <a:rPr lang="zh-TW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扭曲</a:t>
            </a:r>
            <a:r>
              <a:rPr lang="zh-TW" altLang="en-US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，提高患者的安全性，減少患者因跌倒等意外事件所造成的傷害。</a:t>
            </a:r>
            <a:endParaRPr lang="zh-CN" altLang="en-US" sz="1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E1A6FB77-D656-9041-4B6E-590407E108EA}"/>
              </a:ext>
            </a:extLst>
          </p:cNvPr>
          <p:cNvGrpSpPr/>
          <p:nvPr/>
        </p:nvGrpSpPr>
        <p:grpSpPr>
          <a:xfrm>
            <a:off x="6509043" y="1964036"/>
            <a:ext cx="2552823" cy="2368058"/>
            <a:chOff x="6479374" y="1707654"/>
            <a:chExt cx="2552823" cy="2368058"/>
          </a:xfrm>
        </p:grpSpPr>
        <p:grpSp>
          <p:nvGrpSpPr>
            <p:cNvPr id="10" name="群組 9">
              <a:extLst>
                <a:ext uri="{FF2B5EF4-FFF2-40B4-BE49-F238E27FC236}">
                  <a16:creationId xmlns:a16="http://schemas.microsoft.com/office/drawing/2014/main" id="{64F90692-3AEE-FB21-E284-991D84EC622A}"/>
                </a:ext>
              </a:extLst>
            </p:cNvPr>
            <p:cNvGrpSpPr/>
            <p:nvPr/>
          </p:nvGrpSpPr>
          <p:grpSpPr>
            <a:xfrm>
              <a:off x="6516216" y="1707654"/>
              <a:ext cx="2515981" cy="2368058"/>
              <a:chOff x="3938698" y="258729"/>
              <a:chExt cx="4521734" cy="4689285"/>
            </a:xfrm>
          </p:grpSpPr>
          <p:pic>
            <p:nvPicPr>
              <p:cNvPr id="11" name="圖片 10">
                <a:extLst>
                  <a:ext uri="{FF2B5EF4-FFF2-40B4-BE49-F238E27FC236}">
                    <a16:creationId xmlns:a16="http://schemas.microsoft.com/office/drawing/2014/main" id="{8FEFBF4A-C711-04F8-FBC3-6FF20AA217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938698" y="258729"/>
                <a:ext cx="4512481" cy="4472047"/>
              </a:xfrm>
              <a:prstGeom prst="rect">
                <a:avLst/>
              </a:prstGeom>
            </p:spPr>
          </p:pic>
          <p:grpSp>
            <p:nvGrpSpPr>
              <p:cNvPr id="12" name="群組 11">
                <a:extLst>
                  <a:ext uri="{FF2B5EF4-FFF2-40B4-BE49-F238E27FC236}">
                    <a16:creationId xmlns:a16="http://schemas.microsoft.com/office/drawing/2014/main" id="{37411678-A251-712B-0A44-2E1E7C840E5E}"/>
                  </a:ext>
                </a:extLst>
              </p:cNvPr>
              <p:cNvGrpSpPr/>
              <p:nvPr/>
            </p:nvGrpSpPr>
            <p:grpSpPr>
              <a:xfrm>
                <a:off x="3947951" y="429687"/>
                <a:ext cx="4512481" cy="4518327"/>
                <a:chOff x="897507" y="213961"/>
                <a:chExt cx="7392689" cy="4518327"/>
              </a:xfrm>
            </p:grpSpPr>
            <p:sp>
              <p:nvSpPr>
                <p:cNvPr id="13" name="is1ide-Freeform: Shape 16">
                  <a:extLst>
                    <a:ext uri="{FF2B5EF4-FFF2-40B4-BE49-F238E27FC236}">
                      <a16:creationId xmlns:a16="http://schemas.microsoft.com/office/drawing/2014/main" id="{8F0F7A42-F5A4-C06F-B771-254B0CE95D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7507" y="4556471"/>
                  <a:ext cx="7384317" cy="175817"/>
                </a:xfrm>
                <a:custGeom>
                  <a:avLst/>
                  <a:gdLst/>
                  <a:ahLst/>
                  <a:cxnLst>
                    <a:cxn ang="0">
                      <a:pos x="10" y="5"/>
                    </a:cxn>
                    <a:cxn ang="0">
                      <a:pos x="68" y="37"/>
                    </a:cxn>
                    <a:cxn ang="0">
                      <a:pos x="1487" y="37"/>
                    </a:cxn>
                    <a:cxn ang="0">
                      <a:pos x="1546" y="12"/>
                    </a:cxn>
                    <a:cxn ang="0">
                      <a:pos x="1547" y="0"/>
                    </a:cxn>
                    <a:cxn ang="0">
                      <a:pos x="10" y="5"/>
                    </a:cxn>
                  </a:cxnLst>
                  <a:rect l="0" t="0" r="r" b="b"/>
                  <a:pathLst>
                    <a:path w="1547" h="37">
                      <a:moveTo>
                        <a:pt x="10" y="5"/>
                      </a:moveTo>
                      <a:cubicBezTo>
                        <a:pt x="10" y="5"/>
                        <a:pt x="0" y="23"/>
                        <a:pt x="68" y="37"/>
                      </a:cubicBezTo>
                      <a:cubicBezTo>
                        <a:pt x="1487" y="37"/>
                        <a:pt x="1487" y="37"/>
                        <a:pt x="1487" y="37"/>
                      </a:cubicBezTo>
                      <a:cubicBezTo>
                        <a:pt x="1487" y="37"/>
                        <a:pt x="1534" y="34"/>
                        <a:pt x="1546" y="12"/>
                      </a:cubicBezTo>
                      <a:cubicBezTo>
                        <a:pt x="1547" y="0"/>
                        <a:pt x="1547" y="0"/>
                        <a:pt x="1547" y="0"/>
                      </a:cubicBez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" name="is1ide-Freeform: Shape 19">
                  <a:extLst>
                    <a:ext uri="{FF2B5EF4-FFF2-40B4-BE49-F238E27FC236}">
                      <a16:creationId xmlns:a16="http://schemas.microsoft.com/office/drawing/2014/main" id="{388BCAD9-A8C6-8C47-5228-0A4191A9F5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8783" y="213961"/>
                  <a:ext cx="7343042" cy="4335717"/>
                </a:xfrm>
                <a:custGeom>
                  <a:avLst/>
                  <a:gdLst/>
                  <a:ahLst/>
                  <a:cxnLst>
                    <a:cxn ang="0">
                      <a:pos x="1146" y="737"/>
                    </a:cxn>
                    <a:cxn ang="0">
                      <a:pos x="1120" y="772"/>
                    </a:cxn>
                    <a:cxn ang="0">
                      <a:pos x="26" y="772"/>
                    </a:cxn>
                    <a:cxn ang="0">
                      <a:pos x="0" y="737"/>
                    </a:cxn>
                    <a:cxn ang="0">
                      <a:pos x="0" y="35"/>
                    </a:cxn>
                    <a:cxn ang="0">
                      <a:pos x="26" y="0"/>
                    </a:cxn>
                    <a:cxn ang="0">
                      <a:pos x="1120" y="0"/>
                    </a:cxn>
                    <a:cxn ang="0">
                      <a:pos x="1146" y="35"/>
                    </a:cxn>
                    <a:cxn ang="0">
                      <a:pos x="1146" y="737"/>
                    </a:cxn>
                  </a:cxnLst>
                  <a:rect l="0" t="0" r="r" b="b"/>
                  <a:pathLst>
                    <a:path w="1146" h="772">
                      <a:moveTo>
                        <a:pt x="1146" y="737"/>
                      </a:moveTo>
                      <a:cubicBezTo>
                        <a:pt x="1146" y="756"/>
                        <a:pt x="1134" y="772"/>
                        <a:pt x="1120" y="772"/>
                      </a:cubicBezTo>
                      <a:cubicBezTo>
                        <a:pt x="26" y="772"/>
                        <a:pt x="26" y="772"/>
                        <a:pt x="26" y="772"/>
                      </a:cubicBezTo>
                      <a:cubicBezTo>
                        <a:pt x="12" y="772"/>
                        <a:pt x="0" y="756"/>
                        <a:pt x="0" y="737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2" y="0"/>
                        <a:pt x="26" y="0"/>
                      </a:cubicBezTo>
                      <a:cubicBezTo>
                        <a:pt x="1120" y="0"/>
                        <a:pt x="1120" y="0"/>
                        <a:pt x="1120" y="0"/>
                      </a:cubicBezTo>
                      <a:cubicBezTo>
                        <a:pt x="1134" y="0"/>
                        <a:pt x="1146" y="16"/>
                        <a:pt x="1146" y="35"/>
                      </a:cubicBezTo>
                      <a:cubicBezTo>
                        <a:pt x="1146" y="737"/>
                        <a:pt x="1146" y="737"/>
                        <a:pt x="1146" y="737"/>
                      </a:cubicBezTo>
                    </a:path>
                  </a:pathLst>
                </a:custGeom>
                <a:noFill/>
                <a:ln w="762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" name="is1ide-Freeform: Shape 17">
                  <a:extLst>
                    <a:ext uri="{FF2B5EF4-FFF2-40B4-BE49-F238E27FC236}">
                      <a16:creationId xmlns:a16="http://schemas.microsoft.com/office/drawing/2014/main" id="{A640B9DF-05D1-5B92-F2F6-70FCCF3C67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9367" y="4409955"/>
                  <a:ext cx="7350829" cy="221866"/>
                </a:xfrm>
                <a:custGeom>
                  <a:avLst/>
                  <a:gdLst/>
                  <a:ahLst/>
                  <a:cxnLst>
                    <a:cxn ang="0">
                      <a:pos x="1" y="0"/>
                    </a:cxn>
                    <a:cxn ang="0">
                      <a:pos x="0" y="38"/>
                    </a:cxn>
                    <a:cxn ang="0">
                      <a:pos x="16" y="43"/>
                    </a:cxn>
                    <a:cxn ang="0">
                      <a:pos x="1522" y="43"/>
                    </a:cxn>
                    <a:cxn ang="0">
                      <a:pos x="1538" y="40"/>
                    </a:cxn>
                    <a:cxn ang="0">
                      <a:pos x="1538" y="0"/>
                    </a:cxn>
                    <a:cxn ang="0">
                      <a:pos x="1" y="0"/>
                    </a:cxn>
                  </a:cxnLst>
                  <a:rect l="0" t="0" r="r" b="b"/>
                  <a:pathLst>
                    <a:path w="1540" h="47">
                      <a:moveTo>
                        <a:pt x="1" y="0"/>
                      </a:move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1" y="47"/>
                        <a:pt x="16" y="43"/>
                        <a:pt x="16" y="43"/>
                      </a:cubicBezTo>
                      <a:cubicBezTo>
                        <a:pt x="1522" y="43"/>
                        <a:pt x="1522" y="43"/>
                        <a:pt x="1522" y="43"/>
                      </a:cubicBezTo>
                      <a:cubicBezTo>
                        <a:pt x="1540" y="45"/>
                        <a:pt x="1538" y="40"/>
                        <a:pt x="1538" y="40"/>
                      </a:cubicBezTo>
                      <a:cubicBezTo>
                        <a:pt x="1538" y="0"/>
                        <a:pt x="1538" y="0"/>
                        <a:pt x="1538" y="0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gradFill>
                  <a:gsLst>
                    <a:gs pos="42000">
                      <a:schemeClr val="bg1">
                        <a:lumMod val="75000"/>
                      </a:schemeClr>
                    </a:gs>
                    <a:gs pos="6000">
                      <a:schemeClr val="bg1">
                        <a:lumMod val="85000"/>
                      </a:schemeClr>
                    </a:gs>
                    <a:gs pos="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" name="is1ide-Freeform: Shape 18">
                  <a:extLst>
                    <a:ext uri="{FF2B5EF4-FFF2-40B4-BE49-F238E27FC236}">
                      <a16:creationId xmlns:a16="http://schemas.microsoft.com/office/drawing/2014/main" id="{03D76751-2F71-3452-C9EE-DF51654F09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87331" y="4409955"/>
                  <a:ext cx="1033972" cy="117212"/>
                </a:xfrm>
                <a:custGeom>
                  <a:avLst/>
                  <a:gdLst/>
                  <a:ahLst/>
                  <a:cxnLst>
                    <a:cxn ang="0">
                      <a:pos x="20" y="22"/>
                    </a:cxn>
                    <a:cxn ang="0">
                      <a:pos x="198" y="22"/>
                    </a:cxn>
                    <a:cxn ang="0">
                      <a:pos x="215" y="1"/>
                    </a:cxn>
                    <a:cxn ang="0">
                      <a:pos x="6" y="0"/>
                    </a:cxn>
                    <a:cxn ang="0">
                      <a:pos x="20" y="22"/>
                    </a:cxn>
                  </a:cxnLst>
                  <a:rect l="0" t="0" r="r" b="b"/>
                  <a:pathLst>
                    <a:path w="217" h="25">
                      <a:moveTo>
                        <a:pt x="20" y="22"/>
                      </a:moveTo>
                      <a:cubicBezTo>
                        <a:pt x="198" y="22"/>
                        <a:pt x="198" y="22"/>
                        <a:pt x="198" y="22"/>
                      </a:cubicBezTo>
                      <a:cubicBezTo>
                        <a:pt x="198" y="22"/>
                        <a:pt x="217" y="25"/>
                        <a:pt x="215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0" y="20"/>
                        <a:pt x="20" y="22"/>
                      </a:cubicBezTo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pic>
          <p:nvPicPr>
            <p:cNvPr id="2050" name="Picture 2" descr="腳踝支架- 優惠推薦- 2023年4月| 蝦皮購物台灣">
              <a:extLst>
                <a:ext uri="{FF2B5EF4-FFF2-40B4-BE49-F238E27FC236}">
                  <a16:creationId xmlns:a16="http://schemas.microsoft.com/office/drawing/2014/main" id="{4530E330-86CE-F635-F108-EA3EFDD4CD2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40" r="-1" b="17018"/>
            <a:stretch/>
          </p:blipFill>
          <p:spPr bwMode="auto">
            <a:xfrm>
              <a:off x="6479374" y="1812065"/>
              <a:ext cx="2529027" cy="20347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98756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51">
            <a:extLst>
              <a:ext uri="{FF2B5EF4-FFF2-40B4-BE49-F238E27FC236}">
                <a16:creationId xmlns:a16="http://schemas.microsoft.com/office/drawing/2014/main" id="{8BC36924-5064-F8FF-B905-EF41451163C5}"/>
              </a:ext>
            </a:extLst>
          </p:cNvPr>
          <p:cNvCxnSpPr>
            <a:cxnSpLocks/>
          </p:cNvCxnSpPr>
          <p:nvPr/>
        </p:nvCxnSpPr>
        <p:spPr>
          <a:xfrm>
            <a:off x="971600" y="1491630"/>
            <a:ext cx="0" cy="2880320"/>
          </a:xfrm>
          <a:prstGeom prst="line">
            <a:avLst/>
          </a:prstGeom>
          <a:ln w="6350">
            <a:solidFill>
              <a:schemeClr val="tx2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59B714FD-6FF5-B98F-6F69-320118E20B1C}"/>
              </a:ext>
            </a:extLst>
          </p:cNvPr>
          <p:cNvSpPr/>
          <p:nvPr/>
        </p:nvSpPr>
        <p:spPr>
          <a:xfrm>
            <a:off x="0" y="0"/>
            <a:ext cx="9144000" cy="915566"/>
          </a:xfrm>
          <a:prstGeom prst="rect">
            <a:avLst/>
          </a:prstGeom>
          <a:solidFill>
            <a:srgbClr val="49B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B88BAAD-D048-53E0-72FB-DCC6CBC0AC71}"/>
              </a:ext>
            </a:extLst>
          </p:cNvPr>
          <p:cNvSpPr/>
          <p:nvPr/>
        </p:nvSpPr>
        <p:spPr>
          <a:xfrm>
            <a:off x="251520" y="483518"/>
            <a:ext cx="8568952" cy="7920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211E2593-8462-8D71-8484-F908879A45AC}"/>
              </a:ext>
            </a:extLst>
          </p:cNvPr>
          <p:cNvSpPr/>
          <p:nvPr/>
        </p:nvSpPr>
        <p:spPr bwMode="auto">
          <a:xfrm rot="5400000">
            <a:off x="4643552" y="-2839794"/>
            <a:ext cx="45719" cy="7965686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2DDEF28-0B44-25CA-6E84-43F6C6FD2677}"/>
              </a:ext>
            </a:extLst>
          </p:cNvPr>
          <p:cNvSpPr txBox="1"/>
          <p:nvPr/>
        </p:nvSpPr>
        <p:spPr>
          <a:xfrm>
            <a:off x="3573804" y="581426"/>
            <a:ext cx="20136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輔具介紹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(2/2)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5" name="Rectangle 16">
            <a:extLst>
              <a:ext uri="{FF2B5EF4-FFF2-40B4-BE49-F238E27FC236}">
                <a16:creationId xmlns:a16="http://schemas.microsoft.com/office/drawing/2014/main" id="{279787A4-40BC-9EF7-A6EA-1F8228DFCCCE}"/>
              </a:ext>
            </a:extLst>
          </p:cNvPr>
          <p:cNvSpPr/>
          <p:nvPr/>
        </p:nvSpPr>
        <p:spPr>
          <a:xfrm>
            <a:off x="1159530" y="1347614"/>
            <a:ext cx="7660942" cy="63844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</a:t>
            </a:r>
            <a:r>
              <a:rPr lang="zh-TW" altLang="en-US" sz="20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作為一項產品</a:t>
            </a:r>
            <a:endParaRPr lang="en-US" altLang="zh-TW" sz="20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72996324-A2AF-74BD-3B49-64102C5CAB3F}"/>
              </a:ext>
            </a:extLst>
          </p:cNvPr>
          <p:cNvSpPr/>
          <p:nvPr/>
        </p:nvSpPr>
        <p:spPr>
          <a:xfrm>
            <a:off x="1093765" y="1373140"/>
            <a:ext cx="395534" cy="419039"/>
          </a:xfrm>
          <a:prstGeom prst="roundRect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92500" lnSpcReduction="20000"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9AD269E9-77D6-8AC9-D0BC-7DE27716E67B}"/>
              </a:ext>
            </a:extLst>
          </p:cNvPr>
          <p:cNvSpPr/>
          <p:nvPr/>
        </p:nvSpPr>
        <p:spPr bwMode="auto">
          <a:xfrm rot="5400000">
            <a:off x="2454745" y="899063"/>
            <a:ext cx="45719" cy="1740517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9446EE7-D63F-257C-BCA5-8DAAA02448DD}"/>
              </a:ext>
            </a:extLst>
          </p:cNvPr>
          <p:cNvSpPr txBox="1"/>
          <p:nvPr/>
        </p:nvSpPr>
        <p:spPr>
          <a:xfrm>
            <a:off x="8748464" y="4702157"/>
            <a:ext cx="504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D21588E-9A94-FEAD-A1DF-5E3A24272B37}"/>
              </a:ext>
            </a:extLst>
          </p:cNvPr>
          <p:cNvSpPr txBox="1"/>
          <p:nvPr/>
        </p:nvSpPr>
        <p:spPr>
          <a:xfrm>
            <a:off x="1159530" y="1746462"/>
            <a:ext cx="427656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TW" altLang="en-US" kern="100" dirty="0">
                <a:highlight>
                  <a:srgbClr val="99D5D0"/>
                </a:highligh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易於使用：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設計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簡單實用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，使用者可以根據自己的需要輕鬆調整產品的固定位置和強度，使用起來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方便快捷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kern="100"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kern="100" dirty="0">
                <a:highlight>
                  <a:srgbClr val="99D5D0"/>
                </a:highligh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多功能性：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可以在日常生活和運動中使用，適用於</a:t>
            </a:r>
            <a:r>
              <a:rPr lang="zh-TW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各種場合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，例如家庭、健身房、運動場地等，並且適用於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不同年齡層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和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活動水平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的人群。</a:t>
            </a:r>
            <a:endParaRPr lang="en-US" altLang="zh-TW" kern="100"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6250F054-17C9-372B-F2DB-41403AC68578}"/>
              </a:ext>
            </a:extLst>
          </p:cNvPr>
          <p:cNvGrpSpPr/>
          <p:nvPr/>
        </p:nvGrpSpPr>
        <p:grpSpPr>
          <a:xfrm>
            <a:off x="6091076" y="1607962"/>
            <a:ext cx="2657388" cy="2862322"/>
            <a:chOff x="6018277" y="1568581"/>
            <a:chExt cx="2657388" cy="2862322"/>
          </a:xfrm>
        </p:grpSpPr>
        <p:grpSp>
          <p:nvGrpSpPr>
            <p:cNvPr id="25" name="群組 24">
              <a:extLst>
                <a:ext uri="{FF2B5EF4-FFF2-40B4-BE49-F238E27FC236}">
                  <a16:creationId xmlns:a16="http://schemas.microsoft.com/office/drawing/2014/main" id="{6A256372-64AA-AFA7-C30C-1D845B790CEF}"/>
                </a:ext>
              </a:extLst>
            </p:cNvPr>
            <p:cNvGrpSpPr/>
            <p:nvPr/>
          </p:nvGrpSpPr>
          <p:grpSpPr>
            <a:xfrm>
              <a:off x="6018277" y="1568581"/>
              <a:ext cx="2657388" cy="2862322"/>
              <a:chOff x="3938698" y="258729"/>
              <a:chExt cx="4521734" cy="4689285"/>
            </a:xfrm>
          </p:grpSpPr>
          <p:pic>
            <p:nvPicPr>
              <p:cNvPr id="26" name="圖片 25">
                <a:extLst>
                  <a:ext uri="{FF2B5EF4-FFF2-40B4-BE49-F238E27FC236}">
                    <a16:creationId xmlns:a16="http://schemas.microsoft.com/office/drawing/2014/main" id="{1550620C-F1CD-C342-6683-F2798F5948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938698" y="258729"/>
                <a:ext cx="4512481" cy="4472047"/>
              </a:xfrm>
              <a:prstGeom prst="rect">
                <a:avLst/>
              </a:prstGeom>
            </p:spPr>
          </p:pic>
          <p:grpSp>
            <p:nvGrpSpPr>
              <p:cNvPr id="27" name="群組 26">
                <a:extLst>
                  <a:ext uri="{FF2B5EF4-FFF2-40B4-BE49-F238E27FC236}">
                    <a16:creationId xmlns:a16="http://schemas.microsoft.com/office/drawing/2014/main" id="{4FDFBB0E-9627-7A46-789C-D1EB384DE826}"/>
                  </a:ext>
                </a:extLst>
              </p:cNvPr>
              <p:cNvGrpSpPr/>
              <p:nvPr/>
            </p:nvGrpSpPr>
            <p:grpSpPr>
              <a:xfrm>
                <a:off x="3947951" y="429687"/>
                <a:ext cx="4512481" cy="4518327"/>
                <a:chOff x="897507" y="213961"/>
                <a:chExt cx="7392689" cy="4518327"/>
              </a:xfrm>
            </p:grpSpPr>
            <p:sp>
              <p:nvSpPr>
                <p:cNvPr id="28" name="is1ide-Freeform: Shape 16">
                  <a:extLst>
                    <a:ext uri="{FF2B5EF4-FFF2-40B4-BE49-F238E27FC236}">
                      <a16:creationId xmlns:a16="http://schemas.microsoft.com/office/drawing/2014/main" id="{AB03AEF3-DFE2-0566-4C3B-F689DAE2EC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7507" y="4556471"/>
                  <a:ext cx="7384317" cy="175817"/>
                </a:xfrm>
                <a:custGeom>
                  <a:avLst/>
                  <a:gdLst/>
                  <a:ahLst/>
                  <a:cxnLst>
                    <a:cxn ang="0">
                      <a:pos x="10" y="5"/>
                    </a:cxn>
                    <a:cxn ang="0">
                      <a:pos x="68" y="37"/>
                    </a:cxn>
                    <a:cxn ang="0">
                      <a:pos x="1487" y="37"/>
                    </a:cxn>
                    <a:cxn ang="0">
                      <a:pos x="1546" y="12"/>
                    </a:cxn>
                    <a:cxn ang="0">
                      <a:pos x="1547" y="0"/>
                    </a:cxn>
                    <a:cxn ang="0">
                      <a:pos x="10" y="5"/>
                    </a:cxn>
                  </a:cxnLst>
                  <a:rect l="0" t="0" r="r" b="b"/>
                  <a:pathLst>
                    <a:path w="1547" h="37">
                      <a:moveTo>
                        <a:pt x="10" y="5"/>
                      </a:moveTo>
                      <a:cubicBezTo>
                        <a:pt x="10" y="5"/>
                        <a:pt x="0" y="23"/>
                        <a:pt x="68" y="37"/>
                      </a:cubicBezTo>
                      <a:cubicBezTo>
                        <a:pt x="1487" y="37"/>
                        <a:pt x="1487" y="37"/>
                        <a:pt x="1487" y="37"/>
                      </a:cubicBezTo>
                      <a:cubicBezTo>
                        <a:pt x="1487" y="37"/>
                        <a:pt x="1534" y="34"/>
                        <a:pt x="1546" y="12"/>
                      </a:cubicBezTo>
                      <a:cubicBezTo>
                        <a:pt x="1547" y="0"/>
                        <a:pt x="1547" y="0"/>
                        <a:pt x="1547" y="0"/>
                      </a:cubicBez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9" name="is1ide-Freeform: Shape 19">
                  <a:extLst>
                    <a:ext uri="{FF2B5EF4-FFF2-40B4-BE49-F238E27FC236}">
                      <a16:creationId xmlns:a16="http://schemas.microsoft.com/office/drawing/2014/main" id="{A54485DB-3E52-1135-FC63-ABF844AA18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8783" y="213961"/>
                  <a:ext cx="7343042" cy="4335717"/>
                </a:xfrm>
                <a:custGeom>
                  <a:avLst/>
                  <a:gdLst/>
                  <a:ahLst/>
                  <a:cxnLst>
                    <a:cxn ang="0">
                      <a:pos x="1146" y="737"/>
                    </a:cxn>
                    <a:cxn ang="0">
                      <a:pos x="1120" y="772"/>
                    </a:cxn>
                    <a:cxn ang="0">
                      <a:pos x="26" y="772"/>
                    </a:cxn>
                    <a:cxn ang="0">
                      <a:pos x="0" y="737"/>
                    </a:cxn>
                    <a:cxn ang="0">
                      <a:pos x="0" y="35"/>
                    </a:cxn>
                    <a:cxn ang="0">
                      <a:pos x="26" y="0"/>
                    </a:cxn>
                    <a:cxn ang="0">
                      <a:pos x="1120" y="0"/>
                    </a:cxn>
                    <a:cxn ang="0">
                      <a:pos x="1146" y="35"/>
                    </a:cxn>
                    <a:cxn ang="0">
                      <a:pos x="1146" y="737"/>
                    </a:cxn>
                  </a:cxnLst>
                  <a:rect l="0" t="0" r="r" b="b"/>
                  <a:pathLst>
                    <a:path w="1146" h="772">
                      <a:moveTo>
                        <a:pt x="1146" y="737"/>
                      </a:moveTo>
                      <a:cubicBezTo>
                        <a:pt x="1146" y="756"/>
                        <a:pt x="1134" y="772"/>
                        <a:pt x="1120" y="772"/>
                      </a:cubicBezTo>
                      <a:cubicBezTo>
                        <a:pt x="26" y="772"/>
                        <a:pt x="26" y="772"/>
                        <a:pt x="26" y="772"/>
                      </a:cubicBezTo>
                      <a:cubicBezTo>
                        <a:pt x="12" y="772"/>
                        <a:pt x="0" y="756"/>
                        <a:pt x="0" y="737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2" y="0"/>
                        <a:pt x="26" y="0"/>
                      </a:cubicBezTo>
                      <a:cubicBezTo>
                        <a:pt x="1120" y="0"/>
                        <a:pt x="1120" y="0"/>
                        <a:pt x="1120" y="0"/>
                      </a:cubicBezTo>
                      <a:cubicBezTo>
                        <a:pt x="1134" y="0"/>
                        <a:pt x="1146" y="16"/>
                        <a:pt x="1146" y="35"/>
                      </a:cubicBezTo>
                      <a:cubicBezTo>
                        <a:pt x="1146" y="737"/>
                        <a:pt x="1146" y="737"/>
                        <a:pt x="1146" y="737"/>
                      </a:cubicBezTo>
                    </a:path>
                  </a:pathLst>
                </a:custGeom>
                <a:noFill/>
                <a:ln w="762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0" name="is1ide-Freeform: Shape 17">
                  <a:extLst>
                    <a:ext uri="{FF2B5EF4-FFF2-40B4-BE49-F238E27FC236}">
                      <a16:creationId xmlns:a16="http://schemas.microsoft.com/office/drawing/2014/main" id="{2DA4AFA0-16F2-A7F8-D260-5E4462CE86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9367" y="4409955"/>
                  <a:ext cx="7350829" cy="221866"/>
                </a:xfrm>
                <a:custGeom>
                  <a:avLst/>
                  <a:gdLst/>
                  <a:ahLst/>
                  <a:cxnLst>
                    <a:cxn ang="0">
                      <a:pos x="1" y="0"/>
                    </a:cxn>
                    <a:cxn ang="0">
                      <a:pos x="0" y="38"/>
                    </a:cxn>
                    <a:cxn ang="0">
                      <a:pos x="16" y="43"/>
                    </a:cxn>
                    <a:cxn ang="0">
                      <a:pos x="1522" y="43"/>
                    </a:cxn>
                    <a:cxn ang="0">
                      <a:pos x="1538" y="40"/>
                    </a:cxn>
                    <a:cxn ang="0">
                      <a:pos x="1538" y="0"/>
                    </a:cxn>
                    <a:cxn ang="0">
                      <a:pos x="1" y="0"/>
                    </a:cxn>
                  </a:cxnLst>
                  <a:rect l="0" t="0" r="r" b="b"/>
                  <a:pathLst>
                    <a:path w="1540" h="47">
                      <a:moveTo>
                        <a:pt x="1" y="0"/>
                      </a:move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1" y="47"/>
                        <a:pt x="16" y="43"/>
                        <a:pt x="16" y="43"/>
                      </a:cubicBezTo>
                      <a:cubicBezTo>
                        <a:pt x="1522" y="43"/>
                        <a:pt x="1522" y="43"/>
                        <a:pt x="1522" y="43"/>
                      </a:cubicBezTo>
                      <a:cubicBezTo>
                        <a:pt x="1540" y="45"/>
                        <a:pt x="1538" y="40"/>
                        <a:pt x="1538" y="40"/>
                      </a:cubicBezTo>
                      <a:cubicBezTo>
                        <a:pt x="1538" y="0"/>
                        <a:pt x="1538" y="0"/>
                        <a:pt x="1538" y="0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gradFill>
                  <a:gsLst>
                    <a:gs pos="42000">
                      <a:schemeClr val="bg1">
                        <a:lumMod val="75000"/>
                      </a:schemeClr>
                    </a:gs>
                    <a:gs pos="6000">
                      <a:schemeClr val="bg1">
                        <a:lumMod val="85000"/>
                      </a:schemeClr>
                    </a:gs>
                    <a:gs pos="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is1ide-Freeform: Shape 18">
                  <a:extLst>
                    <a:ext uri="{FF2B5EF4-FFF2-40B4-BE49-F238E27FC236}">
                      <a16:creationId xmlns:a16="http://schemas.microsoft.com/office/drawing/2014/main" id="{1D976120-37A8-5441-E689-5EBB9A99E3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87331" y="4409955"/>
                  <a:ext cx="1033972" cy="117212"/>
                </a:xfrm>
                <a:custGeom>
                  <a:avLst/>
                  <a:gdLst/>
                  <a:ahLst/>
                  <a:cxnLst>
                    <a:cxn ang="0">
                      <a:pos x="20" y="22"/>
                    </a:cxn>
                    <a:cxn ang="0">
                      <a:pos x="198" y="22"/>
                    </a:cxn>
                    <a:cxn ang="0">
                      <a:pos x="215" y="1"/>
                    </a:cxn>
                    <a:cxn ang="0">
                      <a:pos x="6" y="0"/>
                    </a:cxn>
                    <a:cxn ang="0">
                      <a:pos x="20" y="22"/>
                    </a:cxn>
                  </a:cxnLst>
                  <a:rect l="0" t="0" r="r" b="b"/>
                  <a:pathLst>
                    <a:path w="217" h="25">
                      <a:moveTo>
                        <a:pt x="20" y="22"/>
                      </a:moveTo>
                      <a:cubicBezTo>
                        <a:pt x="198" y="22"/>
                        <a:pt x="198" y="22"/>
                        <a:pt x="198" y="22"/>
                      </a:cubicBezTo>
                      <a:cubicBezTo>
                        <a:pt x="198" y="22"/>
                        <a:pt x="217" y="25"/>
                        <a:pt x="215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0" y="20"/>
                        <a:pt x="20" y="22"/>
                      </a:cubicBezTo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175D2CF4-7D09-EA2B-332C-497CC9DFE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57633" y="1687608"/>
              <a:ext cx="2591622" cy="25823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0895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push dir="u"/>
      </p:transition>
    </mc:Choice>
    <mc:Fallback xmlns="">
      <p:transition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E589890E-68D4-CD3D-9A42-83BBFA63D46F}"/>
              </a:ext>
            </a:extLst>
          </p:cNvPr>
          <p:cNvGrpSpPr/>
          <p:nvPr/>
        </p:nvGrpSpPr>
        <p:grpSpPr>
          <a:xfrm>
            <a:off x="4265215" y="1648007"/>
            <a:ext cx="3823336" cy="1999615"/>
            <a:chOff x="2558455" y="1619163"/>
            <a:chExt cx="3823336" cy="19996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文字方塊 2">
              <a:extLst>
                <a:ext uri="{FF2B5EF4-FFF2-40B4-BE49-F238E27FC236}">
                  <a16:creationId xmlns:a16="http://schemas.microsoft.com/office/drawing/2014/main" id="{D46C7E86-6F76-54CD-5392-E8620B056DCD}"/>
                </a:ext>
              </a:extLst>
            </p:cNvPr>
            <p:cNvSpPr txBox="1"/>
            <p:nvPr/>
          </p:nvSpPr>
          <p:spPr>
            <a:xfrm>
              <a:off x="3365940" y="2298915"/>
              <a:ext cx="2856946" cy="6309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TW" sz="3500" dirty="0">
                  <a:solidFill>
                    <a:schemeClr val="accent3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5W2H</a:t>
              </a:r>
              <a:r>
                <a:rPr lang="zh-TW" altLang="en-US" sz="3500" dirty="0">
                  <a:solidFill>
                    <a:schemeClr val="accent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Times New Roman" panose="02020603050405020304" pitchFamily="18" charset="0"/>
                </a:rPr>
                <a:t>分析</a:t>
              </a:r>
            </a:p>
          </p:txBody>
        </p:sp>
        <p:sp>
          <p:nvSpPr>
            <p:cNvPr id="4" name="is1ide-Freeform: Shape 19">
              <a:extLst>
                <a:ext uri="{FF2B5EF4-FFF2-40B4-BE49-F238E27FC236}">
                  <a16:creationId xmlns:a16="http://schemas.microsoft.com/office/drawing/2014/main" id="{3C51DD93-D22B-D143-8217-2034D110B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6398" y="1619163"/>
              <a:ext cx="2827450" cy="1905173"/>
            </a:xfrm>
            <a:custGeom>
              <a:avLst/>
              <a:gdLst/>
              <a:ahLst/>
              <a:cxnLst>
                <a:cxn ang="0">
                  <a:pos x="1146" y="737"/>
                </a:cxn>
                <a:cxn ang="0">
                  <a:pos x="1120" y="772"/>
                </a:cxn>
                <a:cxn ang="0">
                  <a:pos x="26" y="772"/>
                </a:cxn>
                <a:cxn ang="0">
                  <a:pos x="0" y="737"/>
                </a:cxn>
                <a:cxn ang="0">
                  <a:pos x="0" y="35"/>
                </a:cxn>
                <a:cxn ang="0">
                  <a:pos x="26" y="0"/>
                </a:cxn>
                <a:cxn ang="0">
                  <a:pos x="1120" y="0"/>
                </a:cxn>
                <a:cxn ang="0">
                  <a:pos x="1146" y="35"/>
                </a:cxn>
                <a:cxn ang="0">
                  <a:pos x="1146" y="737"/>
                </a:cxn>
              </a:cxnLst>
              <a:rect l="0" t="0" r="r" b="b"/>
              <a:pathLst>
                <a:path w="1146" h="772">
                  <a:moveTo>
                    <a:pt x="1146" y="737"/>
                  </a:moveTo>
                  <a:cubicBezTo>
                    <a:pt x="1146" y="756"/>
                    <a:pt x="1134" y="772"/>
                    <a:pt x="1120" y="772"/>
                  </a:cubicBezTo>
                  <a:cubicBezTo>
                    <a:pt x="26" y="772"/>
                    <a:pt x="26" y="772"/>
                    <a:pt x="26" y="772"/>
                  </a:cubicBezTo>
                  <a:cubicBezTo>
                    <a:pt x="12" y="772"/>
                    <a:pt x="0" y="756"/>
                    <a:pt x="0" y="73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6"/>
                    <a:pt x="12" y="0"/>
                    <a:pt x="26" y="0"/>
                  </a:cubicBezTo>
                  <a:cubicBezTo>
                    <a:pt x="1120" y="0"/>
                    <a:pt x="1120" y="0"/>
                    <a:pt x="1120" y="0"/>
                  </a:cubicBezTo>
                  <a:cubicBezTo>
                    <a:pt x="1134" y="0"/>
                    <a:pt x="1146" y="16"/>
                    <a:pt x="1146" y="35"/>
                  </a:cubicBezTo>
                  <a:cubicBezTo>
                    <a:pt x="1146" y="737"/>
                    <a:pt x="1146" y="737"/>
                    <a:pt x="1146" y="737"/>
                  </a:cubicBezTo>
                </a:path>
              </a:pathLst>
            </a:custGeom>
            <a:noFill/>
            <a:ln w="76200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s1ide-Freeform: Shape 16">
              <a:extLst>
                <a:ext uri="{FF2B5EF4-FFF2-40B4-BE49-F238E27FC236}">
                  <a16:creationId xmlns:a16="http://schemas.microsoft.com/office/drawing/2014/main" id="{412AAD53-D2D6-BD78-AB04-D75CE52FC4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8455" y="3527849"/>
              <a:ext cx="3819006" cy="90929"/>
            </a:xfrm>
            <a:custGeom>
              <a:avLst/>
              <a:gdLst/>
              <a:ahLst/>
              <a:cxnLst>
                <a:cxn ang="0">
                  <a:pos x="10" y="5"/>
                </a:cxn>
                <a:cxn ang="0">
                  <a:pos x="68" y="37"/>
                </a:cxn>
                <a:cxn ang="0">
                  <a:pos x="1487" y="37"/>
                </a:cxn>
                <a:cxn ang="0">
                  <a:pos x="1546" y="12"/>
                </a:cxn>
                <a:cxn ang="0">
                  <a:pos x="1547" y="0"/>
                </a:cxn>
                <a:cxn ang="0">
                  <a:pos x="10" y="5"/>
                </a:cxn>
              </a:cxnLst>
              <a:rect l="0" t="0" r="r" b="b"/>
              <a:pathLst>
                <a:path w="1547" h="37">
                  <a:moveTo>
                    <a:pt x="10" y="5"/>
                  </a:moveTo>
                  <a:cubicBezTo>
                    <a:pt x="10" y="5"/>
                    <a:pt x="0" y="23"/>
                    <a:pt x="68" y="37"/>
                  </a:cubicBezTo>
                  <a:cubicBezTo>
                    <a:pt x="1487" y="37"/>
                    <a:pt x="1487" y="37"/>
                    <a:pt x="1487" y="37"/>
                  </a:cubicBezTo>
                  <a:cubicBezTo>
                    <a:pt x="1487" y="37"/>
                    <a:pt x="1534" y="34"/>
                    <a:pt x="1546" y="12"/>
                  </a:cubicBezTo>
                  <a:cubicBezTo>
                    <a:pt x="1547" y="0"/>
                    <a:pt x="1547" y="0"/>
                    <a:pt x="1547" y="0"/>
                  </a:cubicBezTo>
                  <a:lnTo>
                    <a:pt x="10" y="5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is1ide-Freeform: Shape 17">
              <a:extLst>
                <a:ext uri="{FF2B5EF4-FFF2-40B4-BE49-F238E27FC236}">
                  <a16:creationId xmlns:a16="http://schemas.microsoft.com/office/drawing/2014/main" id="{5D012DC2-5ADF-093D-4421-A847E92CF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0104" y="3452075"/>
              <a:ext cx="3801687" cy="114744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0" y="38"/>
                </a:cxn>
                <a:cxn ang="0">
                  <a:pos x="16" y="43"/>
                </a:cxn>
                <a:cxn ang="0">
                  <a:pos x="1522" y="43"/>
                </a:cxn>
                <a:cxn ang="0">
                  <a:pos x="1538" y="40"/>
                </a:cxn>
                <a:cxn ang="0">
                  <a:pos x="1538" y="0"/>
                </a:cxn>
                <a:cxn ang="0">
                  <a:pos x="1" y="0"/>
                </a:cxn>
              </a:cxnLst>
              <a:rect l="0" t="0" r="r" b="b"/>
              <a:pathLst>
                <a:path w="1540" h="47">
                  <a:moveTo>
                    <a:pt x="1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1" y="47"/>
                    <a:pt x="16" y="43"/>
                    <a:pt x="16" y="43"/>
                  </a:cubicBezTo>
                  <a:cubicBezTo>
                    <a:pt x="1522" y="43"/>
                    <a:pt x="1522" y="43"/>
                    <a:pt x="1522" y="43"/>
                  </a:cubicBezTo>
                  <a:cubicBezTo>
                    <a:pt x="1540" y="45"/>
                    <a:pt x="1538" y="40"/>
                    <a:pt x="1538" y="40"/>
                  </a:cubicBezTo>
                  <a:cubicBezTo>
                    <a:pt x="1538" y="0"/>
                    <a:pt x="1538" y="0"/>
                    <a:pt x="1538" y="0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42000">
                  <a:schemeClr val="bg1">
                    <a:lumMod val="75000"/>
                  </a:schemeClr>
                </a:gs>
                <a:gs pos="6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1ide-Freeform: Shape 18">
              <a:extLst>
                <a:ext uri="{FF2B5EF4-FFF2-40B4-BE49-F238E27FC236}">
                  <a16:creationId xmlns:a16="http://schemas.microsoft.com/office/drawing/2014/main" id="{BFB3C5F7-A31C-1EF5-A5A2-DAB3F6DD0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8162" y="3452075"/>
              <a:ext cx="534748" cy="60619"/>
            </a:xfrm>
            <a:custGeom>
              <a:avLst/>
              <a:gdLst/>
              <a:ahLst/>
              <a:cxnLst>
                <a:cxn ang="0">
                  <a:pos x="20" y="22"/>
                </a:cxn>
                <a:cxn ang="0">
                  <a:pos x="198" y="22"/>
                </a:cxn>
                <a:cxn ang="0">
                  <a:pos x="215" y="1"/>
                </a:cxn>
                <a:cxn ang="0">
                  <a:pos x="6" y="0"/>
                </a:cxn>
                <a:cxn ang="0">
                  <a:pos x="20" y="22"/>
                </a:cxn>
              </a:cxnLst>
              <a:rect l="0" t="0" r="r" b="b"/>
              <a:pathLst>
                <a:path w="217" h="25">
                  <a:moveTo>
                    <a:pt x="20" y="22"/>
                  </a:moveTo>
                  <a:cubicBezTo>
                    <a:pt x="198" y="22"/>
                    <a:pt x="198" y="22"/>
                    <a:pt x="198" y="22"/>
                  </a:cubicBezTo>
                  <a:cubicBezTo>
                    <a:pt x="198" y="22"/>
                    <a:pt x="217" y="25"/>
                    <a:pt x="215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0" y="20"/>
                    <a:pt x="20" y="22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" name="组合 1">
            <a:extLst>
              <a:ext uri="{FF2B5EF4-FFF2-40B4-BE49-F238E27FC236}">
                <a16:creationId xmlns:a16="http://schemas.microsoft.com/office/drawing/2014/main" id="{AB08F440-BA04-670E-CA94-34F0691C58D3}"/>
              </a:ext>
            </a:extLst>
          </p:cNvPr>
          <p:cNvGrpSpPr/>
          <p:nvPr/>
        </p:nvGrpSpPr>
        <p:grpSpPr>
          <a:xfrm>
            <a:off x="659224" y="0"/>
            <a:ext cx="3912776" cy="5161807"/>
            <a:chOff x="827088" y="11113"/>
            <a:chExt cx="3898900" cy="5143501"/>
          </a:xfrm>
        </p:grpSpPr>
        <p:sp>
          <p:nvSpPr>
            <p:cNvPr id="9" name="AutoShape 50">
              <a:extLst>
                <a:ext uri="{FF2B5EF4-FFF2-40B4-BE49-F238E27FC236}">
                  <a16:creationId xmlns:a16="http://schemas.microsoft.com/office/drawing/2014/main" id="{B3F0ABA7-F371-1027-57DD-8CFDDA99807E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827088" y="11113"/>
              <a:ext cx="3898900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52">
              <a:extLst>
                <a:ext uri="{FF2B5EF4-FFF2-40B4-BE49-F238E27FC236}">
                  <a16:creationId xmlns:a16="http://schemas.microsoft.com/office/drawing/2014/main" id="{5B0A5F29-C3E1-4EE7-38DB-B54F74A31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53">
              <a:extLst>
                <a:ext uri="{FF2B5EF4-FFF2-40B4-BE49-F238E27FC236}">
                  <a16:creationId xmlns:a16="http://schemas.microsoft.com/office/drawing/2014/main" id="{937B9D32-5907-0DE3-CEAE-1B905B04F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54">
              <a:extLst>
                <a:ext uri="{FF2B5EF4-FFF2-40B4-BE49-F238E27FC236}">
                  <a16:creationId xmlns:a16="http://schemas.microsoft.com/office/drawing/2014/main" id="{5C768C22-C8ED-5C7D-AAC0-C5B50FFC8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55">
              <a:extLst>
                <a:ext uri="{FF2B5EF4-FFF2-40B4-BE49-F238E27FC236}">
                  <a16:creationId xmlns:a16="http://schemas.microsoft.com/office/drawing/2014/main" id="{49E7CE0A-2B8F-8EC5-1358-30805D330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56">
              <a:extLst>
                <a:ext uri="{FF2B5EF4-FFF2-40B4-BE49-F238E27FC236}">
                  <a16:creationId xmlns:a16="http://schemas.microsoft.com/office/drawing/2014/main" id="{EA005E68-3380-1347-7F46-59285F29B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57">
              <a:extLst>
                <a:ext uri="{FF2B5EF4-FFF2-40B4-BE49-F238E27FC236}">
                  <a16:creationId xmlns:a16="http://schemas.microsoft.com/office/drawing/2014/main" id="{9524C64B-7C3D-3D71-4F92-C2CEBC70910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58">
              <a:extLst>
                <a:ext uri="{FF2B5EF4-FFF2-40B4-BE49-F238E27FC236}">
                  <a16:creationId xmlns:a16="http://schemas.microsoft.com/office/drawing/2014/main" id="{5F954E73-0ED9-D898-534E-8D7FF9D741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0095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59">
              <a:extLst>
                <a:ext uri="{FF2B5EF4-FFF2-40B4-BE49-F238E27FC236}">
                  <a16:creationId xmlns:a16="http://schemas.microsoft.com/office/drawing/2014/main" id="{2F530F1E-311F-7E80-76F4-65A03CCA7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0">
              <a:extLst>
                <a:ext uri="{FF2B5EF4-FFF2-40B4-BE49-F238E27FC236}">
                  <a16:creationId xmlns:a16="http://schemas.microsoft.com/office/drawing/2014/main" id="{37330DEA-363E-5E7F-4C99-D854851C6B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363" y="3421063"/>
              <a:ext cx="646113" cy="646113"/>
            </a:xfrm>
            <a:custGeom>
              <a:avLst/>
              <a:gdLst>
                <a:gd name="T0" fmla="*/ 407 w 407"/>
                <a:gd name="T1" fmla="*/ 203 h 407"/>
                <a:gd name="T2" fmla="*/ 203 w 407"/>
                <a:gd name="T3" fmla="*/ 407 h 407"/>
                <a:gd name="T4" fmla="*/ 0 w 407"/>
                <a:gd name="T5" fmla="*/ 203 h 407"/>
                <a:gd name="T6" fmla="*/ 203 w 407"/>
                <a:gd name="T7" fmla="*/ 0 h 407"/>
                <a:gd name="T8" fmla="*/ 407 w 407"/>
                <a:gd name="T9" fmla="*/ 20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" h="407">
                  <a:moveTo>
                    <a:pt x="407" y="203"/>
                  </a:moveTo>
                  <a:lnTo>
                    <a:pt x="203" y="407"/>
                  </a:lnTo>
                  <a:lnTo>
                    <a:pt x="0" y="203"/>
                  </a:lnTo>
                  <a:lnTo>
                    <a:pt x="203" y="0"/>
                  </a:lnTo>
                  <a:lnTo>
                    <a:pt x="407" y="20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61">
              <a:extLst>
                <a:ext uri="{FF2B5EF4-FFF2-40B4-BE49-F238E27FC236}">
                  <a16:creationId xmlns:a16="http://schemas.microsoft.com/office/drawing/2014/main" id="{60768E7E-517C-701E-F3AB-AE63C75FE1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close/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62">
              <a:extLst>
                <a:ext uri="{FF2B5EF4-FFF2-40B4-BE49-F238E27FC236}">
                  <a16:creationId xmlns:a16="http://schemas.microsoft.com/office/drawing/2014/main" id="{5AC11379-7960-20D6-6043-0119B5B500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63">
              <a:extLst>
                <a:ext uri="{FF2B5EF4-FFF2-40B4-BE49-F238E27FC236}">
                  <a16:creationId xmlns:a16="http://schemas.microsoft.com/office/drawing/2014/main" id="{C96ED94A-DF71-0332-4A4B-D9649476F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64">
              <a:extLst>
                <a:ext uri="{FF2B5EF4-FFF2-40B4-BE49-F238E27FC236}">
                  <a16:creationId xmlns:a16="http://schemas.microsoft.com/office/drawing/2014/main" id="{0724FAE4-37B5-376B-89D7-586004159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65">
              <a:extLst>
                <a:ext uri="{FF2B5EF4-FFF2-40B4-BE49-F238E27FC236}">
                  <a16:creationId xmlns:a16="http://schemas.microsoft.com/office/drawing/2014/main" id="{F38C7E99-6EAC-898E-5B63-CC6260B6F0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close/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66">
              <a:extLst>
                <a:ext uri="{FF2B5EF4-FFF2-40B4-BE49-F238E27FC236}">
                  <a16:creationId xmlns:a16="http://schemas.microsoft.com/office/drawing/2014/main" id="{B9355DA1-0A0F-E91B-F294-B651CB78F1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67">
              <a:extLst>
                <a:ext uri="{FF2B5EF4-FFF2-40B4-BE49-F238E27FC236}">
                  <a16:creationId xmlns:a16="http://schemas.microsoft.com/office/drawing/2014/main" id="{A309AC31-6E36-A799-EA75-87D7E6DCAF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0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68">
              <a:extLst>
                <a:ext uri="{FF2B5EF4-FFF2-40B4-BE49-F238E27FC236}">
                  <a16:creationId xmlns:a16="http://schemas.microsoft.com/office/drawing/2014/main" id="{87D2A223-84D8-C083-249B-478E31E0CA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69">
              <a:extLst>
                <a:ext uri="{FF2B5EF4-FFF2-40B4-BE49-F238E27FC236}">
                  <a16:creationId xmlns:a16="http://schemas.microsoft.com/office/drawing/2014/main" id="{50425BF6-E0B9-72AE-9296-7697DAD48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70">
              <a:extLst>
                <a:ext uri="{FF2B5EF4-FFF2-40B4-BE49-F238E27FC236}">
                  <a16:creationId xmlns:a16="http://schemas.microsoft.com/office/drawing/2014/main" id="{132DBD44-0868-0B23-1D1E-1B03C0258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71">
              <a:extLst>
                <a:ext uri="{FF2B5EF4-FFF2-40B4-BE49-F238E27FC236}">
                  <a16:creationId xmlns:a16="http://schemas.microsoft.com/office/drawing/2014/main" id="{85F8AC68-5A28-20ED-84A7-263EF15FB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2">
              <a:extLst>
                <a:ext uri="{FF2B5EF4-FFF2-40B4-BE49-F238E27FC236}">
                  <a16:creationId xmlns:a16="http://schemas.microsoft.com/office/drawing/2014/main" id="{6D3FBFEA-5AA2-7BF2-8921-11C9061DE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74">
              <a:extLst>
                <a:ext uri="{FF2B5EF4-FFF2-40B4-BE49-F238E27FC236}">
                  <a16:creationId xmlns:a16="http://schemas.microsoft.com/office/drawing/2014/main" id="{2AB86304-406C-425A-21DF-B1E582A40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213" y="2135188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74">
              <a:extLst>
                <a:ext uri="{FF2B5EF4-FFF2-40B4-BE49-F238E27FC236}">
                  <a16:creationId xmlns:a16="http://schemas.microsoft.com/office/drawing/2014/main" id="{6AA860E1-1C85-5E90-201F-B2FAAC862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214" y="2949729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74">
              <a:extLst>
                <a:ext uri="{FF2B5EF4-FFF2-40B4-BE49-F238E27FC236}">
                  <a16:creationId xmlns:a16="http://schemas.microsoft.com/office/drawing/2014/main" id="{96D93F63-8CF0-B071-83CD-D72C6B3D93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5941" y="4322835"/>
              <a:ext cx="466336" cy="465617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5F012A5-0233-4ED4-F225-B4240911C9C1}"/>
                </a:ext>
              </a:extLst>
            </p:cNvPr>
            <p:cNvSpPr/>
            <p:nvPr/>
          </p:nvSpPr>
          <p:spPr>
            <a:xfrm>
              <a:off x="2318871" y="1500308"/>
              <a:ext cx="948673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6600" spc="300" dirty="0">
                <a:latin typeface="Agency FB" panose="020B0503020202020204" pitchFamily="34" charset="0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6D4C934B-B4B2-2F6B-98AF-4FF489CD176A}"/>
              </a:ext>
            </a:extLst>
          </p:cNvPr>
          <p:cNvSpPr/>
          <p:nvPr/>
        </p:nvSpPr>
        <p:spPr>
          <a:xfrm>
            <a:off x="0" y="0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20AE3C1-A2F4-01E8-47EC-724303138625}"/>
              </a:ext>
            </a:extLst>
          </p:cNvPr>
          <p:cNvSpPr/>
          <p:nvPr/>
        </p:nvSpPr>
        <p:spPr>
          <a:xfrm>
            <a:off x="0" y="5019833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E2C58E5-6A0A-9D32-58E0-0A2B828A0D0A}"/>
              </a:ext>
            </a:extLst>
          </p:cNvPr>
          <p:cNvSpPr/>
          <p:nvPr/>
        </p:nvSpPr>
        <p:spPr>
          <a:xfrm rot="5400000">
            <a:off x="6194748" y="2337688"/>
            <a:ext cx="5286467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7E1C7A7-7EF3-7C98-F1DA-368C53E49690}"/>
              </a:ext>
            </a:extLst>
          </p:cNvPr>
          <p:cNvSpPr/>
          <p:nvPr/>
        </p:nvSpPr>
        <p:spPr>
          <a:xfrm rot="5400000">
            <a:off x="-2338163" y="2337687"/>
            <a:ext cx="5286465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553E05C9-1D88-D521-2A7D-168DBC06F556}"/>
              </a:ext>
            </a:extLst>
          </p:cNvPr>
          <p:cNvSpPr txBox="1"/>
          <p:nvPr/>
        </p:nvSpPr>
        <p:spPr>
          <a:xfrm>
            <a:off x="8748464" y="4702157"/>
            <a:ext cx="4441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15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16553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群組 114">
            <a:extLst>
              <a:ext uri="{FF2B5EF4-FFF2-40B4-BE49-F238E27FC236}">
                <a16:creationId xmlns:a16="http://schemas.microsoft.com/office/drawing/2014/main" id="{657B53FA-39F5-C659-1B64-59C15E9BD713}"/>
              </a:ext>
            </a:extLst>
          </p:cNvPr>
          <p:cNvGrpSpPr/>
          <p:nvPr/>
        </p:nvGrpSpPr>
        <p:grpSpPr>
          <a:xfrm>
            <a:off x="35496" y="1059582"/>
            <a:ext cx="5703370" cy="5057154"/>
            <a:chOff x="690691" y="211740"/>
            <a:chExt cx="5703370" cy="5057154"/>
          </a:xfrm>
        </p:grpSpPr>
        <p:grpSp>
          <p:nvGrpSpPr>
            <p:cNvPr id="116" name="组合 1">
              <a:extLst>
                <a:ext uri="{FF2B5EF4-FFF2-40B4-BE49-F238E27FC236}">
                  <a16:creationId xmlns:a16="http://schemas.microsoft.com/office/drawing/2014/main" id="{1099C82B-A06C-7C85-A1F2-DCE6A195C3E5}"/>
                </a:ext>
              </a:extLst>
            </p:cNvPr>
            <p:cNvGrpSpPr/>
            <p:nvPr/>
          </p:nvGrpSpPr>
          <p:grpSpPr>
            <a:xfrm>
              <a:off x="690691" y="211740"/>
              <a:ext cx="3833446" cy="5057154"/>
              <a:chOff x="827088" y="11113"/>
              <a:chExt cx="3898900" cy="5143503"/>
            </a:xfrm>
          </p:grpSpPr>
          <p:sp>
            <p:nvSpPr>
              <p:cNvPr id="124" name="AutoShape 50">
                <a:extLst>
                  <a:ext uri="{FF2B5EF4-FFF2-40B4-BE49-F238E27FC236}">
                    <a16:creationId xmlns:a16="http://schemas.microsoft.com/office/drawing/2014/main" id="{D90C8089-A3F1-8DF8-2A16-7964FE70248A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827088" y="11113"/>
                <a:ext cx="3898900" cy="51435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25" name="Freeform 52">
                <a:extLst>
                  <a:ext uri="{FF2B5EF4-FFF2-40B4-BE49-F238E27FC236}">
                    <a16:creationId xmlns:a16="http://schemas.microsoft.com/office/drawing/2014/main" id="{3F0FABA9-BD47-B861-5644-68729B9268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5688" y="1230314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8 w 1037"/>
                  <a:gd name="T3" fmla="*/ 1037 h 1037"/>
                  <a:gd name="T4" fmla="*/ 0 w 1037"/>
                  <a:gd name="T5" fmla="*/ 519 h 1037"/>
                  <a:gd name="T6" fmla="*/ 518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8" y="1037"/>
                    </a:lnTo>
                    <a:lnTo>
                      <a:pt x="0" y="519"/>
                    </a:lnTo>
                    <a:lnTo>
                      <a:pt x="518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0064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26" name="Freeform 53">
                <a:extLst>
                  <a:ext uri="{FF2B5EF4-FFF2-40B4-BE49-F238E27FC236}">
                    <a16:creationId xmlns:a16="http://schemas.microsoft.com/office/drawing/2014/main" id="{72CCB735-5A6F-25AC-C615-C6C9DE46B2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5688" y="1230314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8 w 1037"/>
                  <a:gd name="T3" fmla="*/ 1037 h 1037"/>
                  <a:gd name="T4" fmla="*/ 0 w 1037"/>
                  <a:gd name="T5" fmla="*/ 519 h 1037"/>
                  <a:gd name="T6" fmla="*/ 518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8" y="1037"/>
                    </a:lnTo>
                    <a:lnTo>
                      <a:pt x="0" y="519"/>
                    </a:lnTo>
                    <a:lnTo>
                      <a:pt x="518" y="0"/>
                    </a:lnTo>
                    <a:lnTo>
                      <a:pt x="1037" y="5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27" name="Freeform 54">
                <a:extLst>
                  <a:ext uri="{FF2B5EF4-FFF2-40B4-BE49-F238E27FC236}">
                    <a16:creationId xmlns:a16="http://schemas.microsoft.com/office/drawing/2014/main" id="{664DC1B8-504E-D94E-5383-60A716B06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406401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00A99D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28" name="Freeform 55">
                <a:extLst>
                  <a:ext uri="{FF2B5EF4-FFF2-40B4-BE49-F238E27FC236}">
                    <a16:creationId xmlns:a16="http://schemas.microsoft.com/office/drawing/2014/main" id="{6730F424-F6A3-6492-96BC-0C556B912D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406401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29" name="Freeform 56">
                <a:extLst>
                  <a:ext uri="{FF2B5EF4-FFF2-40B4-BE49-F238E27FC236}">
                    <a16:creationId xmlns:a16="http://schemas.microsoft.com/office/drawing/2014/main" id="{99D596F4-B1B5-4A3A-A9E0-1031FA3DA8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26" y="476251"/>
                <a:ext cx="962025" cy="962025"/>
              </a:xfrm>
              <a:custGeom>
                <a:avLst/>
                <a:gdLst>
                  <a:gd name="T0" fmla="*/ 606 w 606"/>
                  <a:gd name="T1" fmla="*/ 303 h 606"/>
                  <a:gd name="T2" fmla="*/ 303 w 606"/>
                  <a:gd name="T3" fmla="*/ 606 h 606"/>
                  <a:gd name="T4" fmla="*/ 0 w 606"/>
                  <a:gd name="T5" fmla="*/ 303 h 606"/>
                  <a:gd name="T6" fmla="*/ 303 w 606"/>
                  <a:gd name="T7" fmla="*/ 0 h 606"/>
                  <a:gd name="T8" fmla="*/ 606 w 606"/>
                  <a:gd name="T9" fmla="*/ 303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6" h="606">
                    <a:moveTo>
                      <a:pt x="606" y="303"/>
                    </a:moveTo>
                    <a:lnTo>
                      <a:pt x="303" y="606"/>
                    </a:lnTo>
                    <a:lnTo>
                      <a:pt x="0" y="303"/>
                    </a:lnTo>
                    <a:lnTo>
                      <a:pt x="303" y="0"/>
                    </a:lnTo>
                    <a:lnTo>
                      <a:pt x="606" y="303"/>
                    </a:lnTo>
                    <a:close/>
                  </a:path>
                </a:pathLst>
              </a:custGeom>
              <a:solidFill>
                <a:srgbClr val="009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30" name="Freeform 57">
                <a:extLst>
                  <a:ext uri="{FF2B5EF4-FFF2-40B4-BE49-F238E27FC236}">
                    <a16:creationId xmlns:a16="http://schemas.microsoft.com/office/drawing/2014/main" id="{CC92AD7A-698F-E27E-EDA6-DBBC91FB4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26" y="476251"/>
                <a:ext cx="962025" cy="962025"/>
              </a:xfrm>
              <a:custGeom>
                <a:avLst/>
                <a:gdLst>
                  <a:gd name="T0" fmla="*/ 606 w 606"/>
                  <a:gd name="T1" fmla="*/ 303 h 606"/>
                  <a:gd name="T2" fmla="*/ 303 w 606"/>
                  <a:gd name="T3" fmla="*/ 606 h 606"/>
                  <a:gd name="T4" fmla="*/ 0 w 606"/>
                  <a:gd name="T5" fmla="*/ 303 h 606"/>
                  <a:gd name="T6" fmla="*/ 303 w 606"/>
                  <a:gd name="T7" fmla="*/ 0 h 606"/>
                  <a:gd name="T8" fmla="*/ 606 w 606"/>
                  <a:gd name="T9" fmla="*/ 303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6" h="606">
                    <a:moveTo>
                      <a:pt x="606" y="303"/>
                    </a:moveTo>
                    <a:lnTo>
                      <a:pt x="303" y="606"/>
                    </a:lnTo>
                    <a:lnTo>
                      <a:pt x="0" y="303"/>
                    </a:lnTo>
                    <a:lnTo>
                      <a:pt x="303" y="0"/>
                    </a:lnTo>
                    <a:lnTo>
                      <a:pt x="606" y="30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31" name="Freeform 58">
                <a:extLst>
                  <a:ext uri="{FF2B5EF4-FFF2-40B4-BE49-F238E27FC236}">
                    <a16:creationId xmlns:a16="http://schemas.microsoft.com/office/drawing/2014/main" id="{2E498359-D0EE-00B4-9F73-A64AF5AE41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2054227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009589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32" name="Freeform 59">
                <a:extLst>
                  <a:ext uri="{FF2B5EF4-FFF2-40B4-BE49-F238E27FC236}">
                    <a16:creationId xmlns:a16="http://schemas.microsoft.com/office/drawing/2014/main" id="{FF5A7CE5-DDD6-8BBE-E406-FB5DB69CED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2054227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33" name="Freeform 60">
                <a:extLst>
                  <a:ext uri="{FF2B5EF4-FFF2-40B4-BE49-F238E27FC236}">
                    <a16:creationId xmlns:a16="http://schemas.microsoft.com/office/drawing/2014/main" id="{F8E0F811-B421-0786-4927-C19A3F9A31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363" y="3421064"/>
                <a:ext cx="646113" cy="646113"/>
              </a:xfrm>
              <a:custGeom>
                <a:avLst/>
                <a:gdLst>
                  <a:gd name="T0" fmla="*/ 407 w 407"/>
                  <a:gd name="T1" fmla="*/ 203 h 407"/>
                  <a:gd name="T2" fmla="*/ 203 w 407"/>
                  <a:gd name="T3" fmla="*/ 407 h 407"/>
                  <a:gd name="T4" fmla="*/ 0 w 407"/>
                  <a:gd name="T5" fmla="*/ 203 h 407"/>
                  <a:gd name="T6" fmla="*/ 203 w 407"/>
                  <a:gd name="T7" fmla="*/ 0 h 407"/>
                  <a:gd name="T8" fmla="*/ 407 w 407"/>
                  <a:gd name="T9" fmla="*/ 203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7" h="407">
                    <a:moveTo>
                      <a:pt x="407" y="203"/>
                    </a:moveTo>
                    <a:lnTo>
                      <a:pt x="203" y="407"/>
                    </a:lnTo>
                    <a:lnTo>
                      <a:pt x="0" y="203"/>
                    </a:lnTo>
                    <a:lnTo>
                      <a:pt x="203" y="0"/>
                    </a:lnTo>
                    <a:lnTo>
                      <a:pt x="407" y="203"/>
                    </a:lnTo>
                    <a:close/>
                  </a:path>
                </a:pathLst>
              </a:custGeom>
              <a:solidFill>
                <a:srgbClr val="333333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34" name="Freeform 61">
                <a:extLst>
                  <a:ext uri="{FF2B5EF4-FFF2-40B4-BE49-F238E27FC236}">
                    <a16:creationId xmlns:a16="http://schemas.microsoft.com/office/drawing/2014/main" id="{5BC72BAB-94F2-2C5B-76EE-63C9E43D4A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84488" y="11113"/>
                <a:ext cx="1839913" cy="3322639"/>
              </a:xfrm>
              <a:custGeom>
                <a:avLst/>
                <a:gdLst>
                  <a:gd name="T0" fmla="*/ 4 w 1159"/>
                  <a:gd name="T1" fmla="*/ 1166 h 2093"/>
                  <a:gd name="T2" fmla="*/ 0 w 1159"/>
                  <a:gd name="T3" fmla="*/ 1171 h 2093"/>
                  <a:gd name="T4" fmla="*/ 921 w 1159"/>
                  <a:gd name="T5" fmla="*/ 2093 h 2093"/>
                  <a:gd name="T6" fmla="*/ 1159 w 1159"/>
                  <a:gd name="T7" fmla="*/ 1855 h 2093"/>
                  <a:gd name="T8" fmla="*/ 1159 w 1159"/>
                  <a:gd name="T9" fmla="*/ 1846 h 2093"/>
                  <a:gd name="T10" fmla="*/ 921 w 1159"/>
                  <a:gd name="T11" fmla="*/ 2084 h 2093"/>
                  <a:gd name="T12" fmla="*/ 4 w 1159"/>
                  <a:gd name="T13" fmla="*/ 1166 h 2093"/>
                  <a:gd name="T14" fmla="*/ 478 w 1159"/>
                  <a:gd name="T15" fmla="*/ 0 h 2093"/>
                  <a:gd name="T16" fmla="*/ 469 w 1159"/>
                  <a:gd name="T17" fmla="*/ 0 h 2093"/>
                  <a:gd name="T18" fmla="*/ 52 w 1159"/>
                  <a:gd name="T19" fmla="*/ 417 h 2093"/>
                  <a:gd name="T20" fmla="*/ 56 w 1159"/>
                  <a:gd name="T21" fmla="*/ 421 h 2093"/>
                  <a:gd name="T22" fmla="*/ 478 w 1159"/>
                  <a:gd name="T23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59" h="2093">
                    <a:moveTo>
                      <a:pt x="4" y="1166"/>
                    </a:moveTo>
                    <a:lnTo>
                      <a:pt x="0" y="1171"/>
                    </a:lnTo>
                    <a:lnTo>
                      <a:pt x="921" y="2093"/>
                    </a:lnTo>
                    <a:lnTo>
                      <a:pt x="1159" y="1855"/>
                    </a:lnTo>
                    <a:lnTo>
                      <a:pt x="1159" y="1846"/>
                    </a:lnTo>
                    <a:lnTo>
                      <a:pt x="921" y="2084"/>
                    </a:lnTo>
                    <a:lnTo>
                      <a:pt x="4" y="1166"/>
                    </a:lnTo>
                    <a:close/>
                    <a:moveTo>
                      <a:pt x="478" y="0"/>
                    </a:moveTo>
                    <a:lnTo>
                      <a:pt x="469" y="0"/>
                    </a:lnTo>
                    <a:lnTo>
                      <a:pt x="52" y="417"/>
                    </a:lnTo>
                    <a:lnTo>
                      <a:pt x="56" y="421"/>
                    </a:lnTo>
                    <a:lnTo>
                      <a:pt x="478" y="0"/>
                    </a:lnTo>
                    <a:close/>
                  </a:path>
                </a:pathLst>
              </a:custGeom>
              <a:solidFill>
                <a:srgbClr val="99DD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35" name="Freeform 62">
                <a:extLst>
                  <a:ext uri="{FF2B5EF4-FFF2-40B4-BE49-F238E27FC236}">
                    <a16:creationId xmlns:a16="http://schemas.microsoft.com/office/drawing/2014/main" id="{BCA786C7-C933-9BC1-1ADC-ED157500B3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84488" y="11113"/>
                <a:ext cx="1839913" cy="3322639"/>
              </a:xfrm>
              <a:custGeom>
                <a:avLst/>
                <a:gdLst>
                  <a:gd name="T0" fmla="*/ 4 w 1159"/>
                  <a:gd name="T1" fmla="*/ 1166 h 2093"/>
                  <a:gd name="T2" fmla="*/ 0 w 1159"/>
                  <a:gd name="T3" fmla="*/ 1171 h 2093"/>
                  <a:gd name="T4" fmla="*/ 921 w 1159"/>
                  <a:gd name="T5" fmla="*/ 2093 h 2093"/>
                  <a:gd name="T6" fmla="*/ 1159 w 1159"/>
                  <a:gd name="T7" fmla="*/ 1855 h 2093"/>
                  <a:gd name="T8" fmla="*/ 1159 w 1159"/>
                  <a:gd name="T9" fmla="*/ 1846 h 2093"/>
                  <a:gd name="T10" fmla="*/ 921 w 1159"/>
                  <a:gd name="T11" fmla="*/ 2084 h 2093"/>
                  <a:gd name="T12" fmla="*/ 4 w 1159"/>
                  <a:gd name="T13" fmla="*/ 1166 h 2093"/>
                  <a:gd name="T14" fmla="*/ 478 w 1159"/>
                  <a:gd name="T15" fmla="*/ 0 h 2093"/>
                  <a:gd name="T16" fmla="*/ 469 w 1159"/>
                  <a:gd name="T17" fmla="*/ 0 h 2093"/>
                  <a:gd name="T18" fmla="*/ 52 w 1159"/>
                  <a:gd name="T19" fmla="*/ 417 h 2093"/>
                  <a:gd name="T20" fmla="*/ 56 w 1159"/>
                  <a:gd name="T21" fmla="*/ 421 h 2093"/>
                  <a:gd name="T22" fmla="*/ 478 w 1159"/>
                  <a:gd name="T23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59" h="2093">
                    <a:moveTo>
                      <a:pt x="4" y="1166"/>
                    </a:moveTo>
                    <a:lnTo>
                      <a:pt x="0" y="1171"/>
                    </a:lnTo>
                    <a:lnTo>
                      <a:pt x="921" y="2093"/>
                    </a:lnTo>
                    <a:lnTo>
                      <a:pt x="1159" y="1855"/>
                    </a:lnTo>
                    <a:lnTo>
                      <a:pt x="1159" y="1846"/>
                    </a:lnTo>
                    <a:lnTo>
                      <a:pt x="921" y="2084"/>
                    </a:lnTo>
                    <a:lnTo>
                      <a:pt x="4" y="1166"/>
                    </a:lnTo>
                    <a:moveTo>
                      <a:pt x="478" y="0"/>
                    </a:moveTo>
                    <a:lnTo>
                      <a:pt x="469" y="0"/>
                    </a:lnTo>
                    <a:lnTo>
                      <a:pt x="52" y="417"/>
                    </a:lnTo>
                    <a:lnTo>
                      <a:pt x="56" y="421"/>
                    </a:lnTo>
                    <a:lnTo>
                      <a:pt x="47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36" name="Freeform 63">
                <a:extLst>
                  <a:ext uri="{FF2B5EF4-FFF2-40B4-BE49-F238E27FC236}">
                    <a16:creationId xmlns:a16="http://schemas.microsoft.com/office/drawing/2014/main" id="{D2F4D73A-BC5C-222A-F071-BC42E89FA4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276" y="673102"/>
                <a:ext cx="646113" cy="1196976"/>
              </a:xfrm>
              <a:custGeom>
                <a:avLst/>
                <a:gdLst>
                  <a:gd name="T0" fmla="*/ 403 w 407"/>
                  <a:gd name="T1" fmla="*/ 0 h 754"/>
                  <a:gd name="T2" fmla="*/ 2 w 407"/>
                  <a:gd name="T3" fmla="*/ 401 h 754"/>
                  <a:gd name="T4" fmla="*/ 0 w 407"/>
                  <a:gd name="T5" fmla="*/ 403 h 754"/>
                  <a:gd name="T6" fmla="*/ 351 w 407"/>
                  <a:gd name="T7" fmla="*/ 754 h 754"/>
                  <a:gd name="T8" fmla="*/ 355 w 407"/>
                  <a:gd name="T9" fmla="*/ 749 h 754"/>
                  <a:gd name="T10" fmla="*/ 9 w 407"/>
                  <a:gd name="T11" fmla="*/ 403 h 754"/>
                  <a:gd name="T12" fmla="*/ 407 w 407"/>
                  <a:gd name="T13" fmla="*/ 4 h 754"/>
                  <a:gd name="T14" fmla="*/ 403 w 407"/>
                  <a:gd name="T15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7" h="754">
                    <a:moveTo>
                      <a:pt x="403" y="0"/>
                    </a:moveTo>
                    <a:lnTo>
                      <a:pt x="2" y="401"/>
                    </a:lnTo>
                    <a:lnTo>
                      <a:pt x="0" y="403"/>
                    </a:lnTo>
                    <a:lnTo>
                      <a:pt x="351" y="754"/>
                    </a:lnTo>
                    <a:lnTo>
                      <a:pt x="355" y="749"/>
                    </a:lnTo>
                    <a:lnTo>
                      <a:pt x="9" y="403"/>
                    </a:lnTo>
                    <a:lnTo>
                      <a:pt x="407" y="4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A9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37" name="Freeform 64">
                <a:extLst>
                  <a:ext uri="{FF2B5EF4-FFF2-40B4-BE49-F238E27FC236}">
                    <a16:creationId xmlns:a16="http://schemas.microsoft.com/office/drawing/2014/main" id="{011ACB0A-69EC-9FAF-2C4A-1DDF8A267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276" y="673102"/>
                <a:ext cx="646113" cy="1196976"/>
              </a:xfrm>
              <a:custGeom>
                <a:avLst/>
                <a:gdLst>
                  <a:gd name="T0" fmla="*/ 403 w 407"/>
                  <a:gd name="T1" fmla="*/ 0 h 754"/>
                  <a:gd name="T2" fmla="*/ 2 w 407"/>
                  <a:gd name="T3" fmla="*/ 401 h 754"/>
                  <a:gd name="T4" fmla="*/ 0 w 407"/>
                  <a:gd name="T5" fmla="*/ 403 h 754"/>
                  <a:gd name="T6" fmla="*/ 351 w 407"/>
                  <a:gd name="T7" fmla="*/ 754 h 754"/>
                  <a:gd name="T8" fmla="*/ 355 w 407"/>
                  <a:gd name="T9" fmla="*/ 749 h 754"/>
                  <a:gd name="T10" fmla="*/ 9 w 407"/>
                  <a:gd name="T11" fmla="*/ 403 h 754"/>
                  <a:gd name="T12" fmla="*/ 407 w 407"/>
                  <a:gd name="T13" fmla="*/ 4 h 754"/>
                  <a:gd name="T14" fmla="*/ 403 w 407"/>
                  <a:gd name="T15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7" h="754">
                    <a:moveTo>
                      <a:pt x="403" y="0"/>
                    </a:moveTo>
                    <a:lnTo>
                      <a:pt x="2" y="401"/>
                    </a:lnTo>
                    <a:lnTo>
                      <a:pt x="0" y="403"/>
                    </a:lnTo>
                    <a:lnTo>
                      <a:pt x="351" y="754"/>
                    </a:lnTo>
                    <a:lnTo>
                      <a:pt x="355" y="749"/>
                    </a:lnTo>
                    <a:lnTo>
                      <a:pt x="9" y="403"/>
                    </a:lnTo>
                    <a:lnTo>
                      <a:pt x="407" y="4"/>
                    </a:lnTo>
                    <a:lnTo>
                      <a:pt x="40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38" name="Freeform 65">
                <a:extLst>
                  <a:ext uri="{FF2B5EF4-FFF2-40B4-BE49-F238E27FC236}">
                    <a16:creationId xmlns:a16="http://schemas.microsoft.com/office/drawing/2014/main" id="{341A15BF-0BE6-51EE-1A0E-1800D12EEE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7088" y="371476"/>
                <a:ext cx="2776538" cy="4783140"/>
              </a:xfrm>
              <a:custGeom>
                <a:avLst/>
                <a:gdLst>
                  <a:gd name="T0" fmla="*/ 1638 w 1749"/>
                  <a:gd name="T1" fmla="*/ 1639 h 3013"/>
                  <a:gd name="T2" fmla="*/ 1634 w 1749"/>
                  <a:gd name="T3" fmla="*/ 1643 h 3013"/>
                  <a:gd name="T4" fmla="*/ 1740 w 1749"/>
                  <a:gd name="T5" fmla="*/ 1749 h 3013"/>
                  <a:gd name="T6" fmla="*/ 477 w 1749"/>
                  <a:gd name="T7" fmla="*/ 3013 h 3013"/>
                  <a:gd name="T8" fmla="*/ 486 w 1749"/>
                  <a:gd name="T9" fmla="*/ 3013 h 3013"/>
                  <a:gd name="T10" fmla="*/ 1749 w 1749"/>
                  <a:gd name="T11" fmla="*/ 1749 h 3013"/>
                  <a:gd name="T12" fmla="*/ 1638 w 1749"/>
                  <a:gd name="T13" fmla="*/ 1639 h 3013"/>
                  <a:gd name="T14" fmla="*/ 518 w 1749"/>
                  <a:gd name="T15" fmla="*/ 518 h 3013"/>
                  <a:gd name="T16" fmla="*/ 513 w 1749"/>
                  <a:gd name="T17" fmla="*/ 523 h 3013"/>
                  <a:gd name="T18" fmla="*/ 597 w 1749"/>
                  <a:gd name="T19" fmla="*/ 606 h 3013"/>
                  <a:gd name="T20" fmla="*/ 602 w 1749"/>
                  <a:gd name="T21" fmla="*/ 602 h 3013"/>
                  <a:gd name="T22" fmla="*/ 518 w 1749"/>
                  <a:gd name="T23" fmla="*/ 518 h 3013"/>
                  <a:gd name="T24" fmla="*/ 0 w 1749"/>
                  <a:gd name="T25" fmla="*/ 0 h 3013"/>
                  <a:gd name="T26" fmla="*/ 0 w 1749"/>
                  <a:gd name="T27" fmla="*/ 0 h 3013"/>
                  <a:gd name="T28" fmla="*/ 0 w 1749"/>
                  <a:gd name="T29" fmla="*/ 9 h 3013"/>
                  <a:gd name="T30" fmla="*/ 0 w 1749"/>
                  <a:gd name="T31" fmla="*/ 9 h 3013"/>
                  <a:gd name="T32" fmla="*/ 211 w 1749"/>
                  <a:gd name="T33" fmla="*/ 219 h 3013"/>
                  <a:gd name="T34" fmla="*/ 215 w 1749"/>
                  <a:gd name="T35" fmla="*/ 215 h 3013"/>
                  <a:gd name="T36" fmla="*/ 3 w 1749"/>
                  <a:gd name="T37" fmla="*/ 2 h 3013"/>
                  <a:gd name="T38" fmla="*/ 0 w 1749"/>
                  <a:gd name="T39" fmla="*/ 0 h 3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49" h="3013">
                    <a:moveTo>
                      <a:pt x="1638" y="1639"/>
                    </a:moveTo>
                    <a:lnTo>
                      <a:pt x="1634" y="1643"/>
                    </a:lnTo>
                    <a:lnTo>
                      <a:pt x="1740" y="1749"/>
                    </a:lnTo>
                    <a:lnTo>
                      <a:pt x="477" y="3013"/>
                    </a:lnTo>
                    <a:lnTo>
                      <a:pt x="486" y="3013"/>
                    </a:lnTo>
                    <a:lnTo>
                      <a:pt x="1749" y="1749"/>
                    </a:lnTo>
                    <a:lnTo>
                      <a:pt x="1638" y="1639"/>
                    </a:lnTo>
                    <a:close/>
                    <a:moveTo>
                      <a:pt x="518" y="518"/>
                    </a:moveTo>
                    <a:lnTo>
                      <a:pt x="513" y="523"/>
                    </a:lnTo>
                    <a:lnTo>
                      <a:pt x="597" y="606"/>
                    </a:lnTo>
                    <a:lnTo>
                      <a:pt x="602" y="602"/>
                    </a:lnTo>
                    <a:lnTo>
                      <a:pt x="518" y="518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11" y="219"/>
                    </a:lnTo>
                    <a:lnTo>
                      <a:pt x="215" y="215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DD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39" name="Freeform 66">
                <a:extLst>
                  <a:ext uri="{FF2B5EF4-FFF2-40B4-BE49-F238E27FC236}">
                    <a16:creationId xmlns:a16="http://schemas.microsoft.com/office/drawing/2014/main" id="{A932C870-E14B-961E-C9FD-897C57FB86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7088" y="371476"/>
                <a:ext cx="2776538" cy="4783140"/>
              </a:xfrm>
              <a:custGeom>
                <a:avLst/>
                <a:gdLst>
                  <a:gd name="T0" fmla="*/ 1638 w 1749"/>
                  <a:gd name="T1" fmla="*/ 1639 h 3013"/>
                  <a:gd name="T2" fmla="*/ 1634 w 1749"/>
                  <a:gd name="T3" fmla="*/ 1643 h 3013"/>
                  <a:gd name="T4" fmla="*/ 1740 w 1749"/>
                  <a:gd name="T5" fmla="*/ 1749 h 3013"/>
                  <a:gd name="T6" fmla="*/ 477 w 1749"/>
                  <a:gd name="T7" fmla="*/ 3013 h 3013"/>
                  <a:gd name="T8" fmla="*/ 486 w 1749"/>
                  <a:gd name="T9" fmla="*/ 3013 h 3013"/>
                  <a:gd name="T10" fmla="*/ 1749 w 1749"/>
                  <a:gd name="T11" fmla="*/ 1749 h 3013"/>
                  <a:gd name="T12" fmla="*/ 1638 w 1749"/>
                  <a:gd name="T13" fmla="*/ 1639 h 3013"/>
                  <a:gd name="T14" fmla="*/ 518 w 1749"/>
                  <a:gd name="T15" fmla="*/ 518 h 3013"/>
                  <a:gd name="T16" fmla="*/ 513 w 1749"/>
                  <a:gd name="T17" fmla="*/ 523 h 3013"/>
                  <a:gd name="T18" fmla="*/ 597 w 1749"/>
                  <a:gd name="T19" fmla="*/ 606 h 3013"/>
                  <a:gd name="T20" fmla="*/ 602 w 1749"/>
                  <a:gd name="T21" fmla="*/ 602 h 3013"/>
                  <a:gd name="T22" fmla="*/ 518 w 1749"/>
                  <a:gd name="T23" fmla="*/ 518 h 3013"/>
                  <a:gd name="T24" fmla="*/ 0 w 1749"/>
                  <a:gd name="T25" fmla="*/ 0 h 3013"/>
                  <a:gd name="T26" fmla="*/ 0 w 1749"/>
                  <a:gd name="T27" fmla="*/ 0 h 3013"/>
                  <a:gd name="T28" fmla="*/ 0 w 1749"/>
                  <a:gd name="T29" fmla="*/ 9 h 3013"/>
                  <a:gd name="T30" fmla="*/ 0 w 1749"/>
                  <a:gd name="T31" fmla="*/ 9 h 3013"/>
                  <a:gd name="T32" fmla="*/ 211 w 1749"/>
                  <a:gd name="T33" fmla="*/ 219 h 3013"/>
                  <a:gd name="T34" fmla="*/ 215 w 1749"/>
                  <a:gd name="T35" fmla="*/ 215 h 3013"/>
                  <a:gd name="T36" fmla="*/ 3 w 1749"/>
                  <a:gd name="T37" fmla="*/ 2 h 3013"/>
                  <a:gd name="T38" fmla="*/ 0 w 1749"/>
                  <a:gd name="T39" fmla="*/ 0 h 3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49" h="3013">
                    <a:moveTo>
                      <a:pt x="1638" y="1639"/>
                    </a:moveTo>
                    <a:lnTo>
                      <a:pt x="1634" y="1643"/>
                    </a:lnTo>
                    <a:lnTo>
                      <a:pt x="1740" y="1749"/>
                    </a:lnTo>
                    <a:lnTo>
                      <a:pt x="477" y="3013"/>
                    </a:lnTo>
                    <a:lnTo>
                      <a:pt x="486" y="3013"/>
                    </a:lnTo>
                    <a:lnTo>
                      <a:pt x="1749" y="1749"/>
                    </a:lnTo>
                    <a:lnTo>
                      <a:pt x="1638" y="1639"/>
                    </a:lnTo>
                    <a:moveTo>
                      <a:pt x="518" y="518"/>
                    </a:moveTo>
                    <a:lnTo>
                      <a:pt x="513" y="523"/>
                    </a:lnTo>
                    <a:lnTo>
                      <a:pt x="597" y="606"/>
                    </a:lnTo>
                    <a:lnTo>
                      <a:pt x="602" y="602"/>
                    </a:lnTo>
                    <a:lnTo>
                      <a:pt x="518" y="518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11" y="219"/>
                    </a:lnTo>
                    <a:lnTo>
                      <a:pt x="215" y="215"/>
                    </a:lnTo>
                    <a:lnTo>
                      <a:pt x="3" y="2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40" name="Freeform 67">
                <a:extLst>
                  <a:ext uri="{FF2B5EF4-FFF2-40B4-BE49-F238E27FC236}">
                    <a16:creationId xmlns:a16="http://schemas.microsoft.com/office/drawing/2014/main" id="{DB4E1CBB-3CD3-3237-18E6-BDBE4DFC83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4827" y="1327152"/>
                <a:ext cx="830263" cy="830263"/>
              </a:xfrm>
              <a:custGeom>
                <a:avLst/>
                <a:gdLst>
                  <a:gd name="T0" fmla="*/ 5 w 523"/>
                  <a:gd name="T1" fmla="*/ 0 h 523"/>
                  <a:gd name="T2" fmla="*/ 0 w 523"/>
                  <a:gd name="T3" fmla="*/ 4 h 523"/>
                  <a:gd name="T4" fmla="*/ 519 w 523"/>
                  <a:gd name="T5" fmla="*/ 523 h 523"/>
                  <a:gd name="T6" fmla="*/ 523 w 523"/>
                  <a:gd name="T7" fmla="*/ 518 h 523"/>
                  <a:gd name="T8" fmla="*/ 5 w 523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3" h="523">
                    <a:moveTo>
                      <a:pt x="5" y="0"/>
                    </a:moveTo>
                    <a:lnTo>
                      <a:pt x="0" y="4"/>
                    </a:lnTo>
                    <a:lnTo>
                      <a:pt x="519" y="523"/>
                    </a:lnTo>
                    <a:lnTo>
                      <a:pt x="523" y="518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00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41" name="Freeform 68">
                <a:extLst>
                  <a:ext uri="{FF2B5EF4-FFF2-40B4-BE49-F238E27FC236}">
                    <a16:creationId xmlns:a16="http://schemas.microsoft.com/office/drawing/2014/main" id="{7C0599C6-4A0D-4838-AB82-0891D6DE3C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4827" y="1327152"/>
                <a:ext cx="830263" cy="830263"/>
              </a:xfrm>
              <a:custGeom>
                <a:avLst/>
                <a:gdLst>
                  <a:gd name="T0" fmla="*/ 5 w 523"/>
                  <a:gd name="T1" fmla="*/ 0 h 523"/>
                  <a:gd name="T2" fmla="*/ 0 w 523"/>
                  <a:gd name="T3" fmla="*/ 4 h 523"/>
                  <a:gd name="T4" fmla="*/ 519 w 523"/>
                  <a:gd name="T5" fmla="*/ 523 h 523"/>
                  <a:gd name="T6" fmla="*/ 523 w 523"/>
                  <a:gd name="T7" fmla="*/ 518 h 523"/>
                  <a:gd name="T8" fmla="*/ 5 w 523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3" h="523">
                    <a:moveTo>
                      <a:pt x="5" y="0"/>
                    </a:moveTo>
                    <a:lnTo>
                      <a:pt x="0" y="4"/>
                    </a:lnTo>
                    <a:lnTo>
                      <a:pt x="519" y="523"/>
                    </a:lnTo>
                    <a:lnTo>
                      <a:pt x="523" y="518"/>
                    </a:lnTo>
                    <a:lnTo>
                      <a:pt x="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42" name="Freeform 69">
                <a:extLst>
                  <a:ext uri="{FF2B5EF4-FFF2-40B4-BE49-F238E27FC236}">
                    <a16:creationId xmlns:a16="http://schemas.microsoft.com/office/drawing/2014/main" id="{2B042DDA-719B-9CD4-3580-E0C1B5CDEF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051" y="712789"/>
                <a:ext cx="487363" cy="488950"/>
              </a:xfrm>
              <a:custGeom>
                <a:avLst/>
                <a:gdLst>
                  <a:gd name="T0" fmla="*/ 4 w 307"/>
                  <a:gd name="T1" fmla="*/ 0 h 308"/>
                  <a:gd name="T2" fmla="*/ 0 w 307"/>
                  <a:gd name="T3" fmla="*/ 4 h 308"/>
                  <a:gd name="T4" fmla="*/ 302 w 307"/>
                  <a:gd name="T5" fmla="*/ 308 h 308"/>
                  <a:gd name="T6" fmla="*/ 307 w 307"/>
                  <a:gd name="T7" fmla="*/ 303 h 308"/>
                  <a:gd name="T8" fmla="*/ 4 w 307"/>
                  <a:gd name="T9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7" h="308">
                    <a:moveTo>
                      <a:pt x="4" y="0"/>
                    </a:moveTo>
                    <a:lnTo>
                      <a:pt x="0" y="4"/>
                    </a:lnTo>
                    <a:lnTo>
                      <a:pt x="302" y="308"/>
                    </a:lnTo>
                    <a:lnTo>
                      <a:pt x="307" y="303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A9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43" name="Freeform 70">
                <a:extLst>
                  <a:ext uri="{FF2B5EF4-FFF2-40B4-BE49-F238E27FC236}">
                    <a16:creationId xmlns:a16="http://schemas.microsoft.com/office/drawing/2014/main" id="{EF3937DC-D4C9-FCCF-734D-C7A9379350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051" y="712789"/>
                <a:ext cx="487363" cy="488950"/>
              </a:xfrm>
              <a:custGeom>
                <a:avLst/>
                <a:gdLst>
                  <a:gd name="T0" fmla="*/ 4 w 307"/>
                  <a:gd name="T1" fmla="*/ 0 h 308"/>
                  <a:gd name="T2" fmla="*/ 0 w 307"/>
                  <a:gd name="T3" fmla="*/ 4 h 308"/>
                  <a:gd name="T4" fmla="*/ 302 w 307"/>
                  <a:gd name="T5" fmla="*/ 308 h 308"/>
                  <a:gd name="T6" fmla="*/ 307 w 307"/>
                  <a:gd name="T7" fmla="*/ 303 h 308"/>
                  <a:gd name="T8" fmla="*/ 4 w 307"/>
                  <a:gd name="T9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7" h="308">
                    <a:moveTo>
                      <a:pt x="4" y="0"/>
                    </a:moveTo>
                    <a:lnTo>
                      <a:pt x="0" y="4"/>
                    </a:lnTo>
                    <a:lnTo>
                      <a:pt x="302" y="308"/>
                    </a:lnTo>
                    <a:lnTo>
                      <a:pt x="307" y="303"/>
                    </a:lnTo>
                    <a:lnTo>
                      <a:pt x="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44" name="Freeform 71">
                <a:extLst>
                  <a:ext uri="{FF2B5EF4-FFF2-40B4-BE49-F238E27FC236}">
                    <a16:creationId xmlns:a16="http://schemas.microsoft.com/office/drawing/2014/main" id="{E14C420B-AD37-DB12-8868-04D2A81ADC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8738" y="2149477"/>
                <a:ext cx="828675" cy="830263"/>
              </a:xfrm>
              <a:custGeom>
                <a:avLst/>
                <a:gdLst>
                  <a:gd name="T0" fmla="*/ 4 w 522"/>
                  <a:gd name="T1" fmla="*/ 0 h 523"/>
                  <a:gd name="T2" fmla="*/ 0 w 522"/>
                  <a:gd name="T3" fmla="*/ 5 h 523"/>
                  <a:gd name="T4" fmla="*/ 518 w 522"/>
                  <a:gd name="T5" fmla="*/ 523 h 523"/>
                  <a:gd name="T6" fmla="*/ 522 w 522"/>
                  <a:gd name="T7" fmla="*/ 519 h 523"/>
                  <a:gd name="T8" fmla="*/ 4 w 522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" h="523">
                    <a:moveTo>
                      <a:pt x="4" y="0"/>
                    </a:moveTo>
                    <a:lnTo>
                      <a:pt x="0" y="5"/>
                    </a:lnTo>
                    <a:lnTo>
                      <a:pt x="518" y="523"/>
                    </a:lnTo>
                    <a:lnTo>
                      <a:pt x="522" y="519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9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45" name="Freeform 72">
                <a:extLst>
                  <a:ext uri="{FF2B5EF4-FFF2-40B4-BE49-F238E27FC236}">
                    <a16:creationId xmlns:a16="http://schemas.microsoft.com/office/drawing/2014/main" id="{E2536D88-0420-C259-CB94-DE8341C848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8738" y="2149477"/>
                <a:ext cx="828675" cy="830263"/>
              </a:xfrm>
              <a:custGeom>
                <a:avLst/>
                <a:gdLst>
                  <a:gd name="T0" fmla="*/ 4 w 522"/>
                  <a:gd name="T1" fmla="*/ 0 h 523"/>
                  <a:gd name="T2" fmla="*/ 0 w 522"/>
                  <a:gd name="T3" fmla="*/ 5 h 523"/>
                  <a:gd name="T4" fmla="*/ 518 w 522"/>
                  <a:gd name="T5" fmla="*/ 523 h 523"/>
                  <a:gd name="T6" fmla="*/ 522 w 522"/>
                  <a:gd name="T7" fmla="*/ 519 h 523"/>
                  <a:gd name="T8" fmla="*/ 4 w 522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" h="523">
                    <a:moveTo>
                      <a:pt x="4" y="0"/>
                    </a:moveTo>
                    <a:lnTo>
                      <a:pt x="0" y="5"/>
                    </a:lnTo>
                    <a:lnTo>
                      <a:pt x="518" y="523"/>
                    </a:lnTo>
                    <a:lnTo>
                      <a:pt x="522" y="519"/>
                    </a:lnTo>
                    <a:lnTo>
                      <a:pt x="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46" name="Freeform 74">
                <a:extLst>
                  <a:ext uri="{FF2B5EF4-FFF2-40B4-BE49-F238E27FC236}">
                    <a16:creationId xmlns:a16="http://schemas.microsoft.com/office/drawing/2014/main" id="{B7327D82-621E-E7FB-3B1C-1BD4D7C21A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8213" y="2135189"/>
                <a:ext cx="1030288" cy="1028701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49BAA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47" name="Freeform 74">
                <a:extLst>
                  <a:ext uri="{FF2B5EF4-FFF2-40B4-BE49-F238E27FC236}">
                    <a16:creationId xmlns:a16="http://schemas.microsoft.com/office/drawing/2014/main" id="{ACC7A45B-672A-391F-81BC-6DE8E135A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213" y="2949731"/>
                <a:ext cx="1030288" cy="1028701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49BAA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48" name="Freeform 74">
                <a:extLst>
                  <a:ext uri="{FF2B5EF4-FFF2-40B4-BE49-F238E27FC236}">
                    <a16:creationId xmlns:a16="http://schemas.microsoft.com/office/drawing/2014/main" id="{4DBFE668-CDEF-1FA3-2DFB-9CDD148CA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940" y="4322838"/>
                <a:ext cx="466336" cy="465617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00647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49" name="矩形 148">
                <a:extLst>
                  <a:ext uri="{FF2B5EF4-FFF2-40B4-BE49-F238E27FC236}">
                    <a16:creationId xmlns:a16="http://schemas.microsoft.com/office/drawing/2014/main" id="{A1396379-1A20-F0D1-6F4F-79B34644CE6C}"/>
                  </a:ext>
                </a:extLst>
              </p:cNvPr>
              <p:cNvSpPr/>
              <p:nvPr/>
            </p:nvSpPr>
            <p:spPr>
              <a:xfrm>
                <a:off x="2318871" y="1500308"/>
                <a:ext cx="948673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6600" b="0" i="0" u="none" strike="noStrike" kern="0" cap="none" spc="30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gency FB" panose="020B0503020202020204" pitchFamily="34" charset="0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117" name="文字方塊 116">
              <a:extLst>
                <a:ext uri="{FF2B5EF4-FFF2-40B4-BE49-F238E27FC236}">
                  <a16:creationId xmlns:a16="http://schemas.microsoft.com/office/drawing/2014/main" id="{9B741C3F-CAD9-B645-F71B-51A20A71A0AE}"/>
                </a:ext>
              </a:extLst>
            </p:cNvPr>
            <p:cNvSpPr txBox="1"/>
            <p:nvPr/>
          </p:nvSpPr>
          <p:spPr>
            <a:xfrm>
              <a:off x="942842" y="95890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Why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18" name="文字方塊 117">
              <a:extLst>
                <a:ext uri="{FF2B5EF4-FFF2-40B4-BE49-F238E27FC236}">
                  <a16:creationId xmlns:a16="http://schemas.microsoft.com/office/drawing/2014/main" id="{9C0E6A04-1DFC-0115-7562-A1DC39D0E2C0}"/>
                </a:ext>
              </a:extLst>
            </p:cNvPr>
            <p:cNvSpPr txBox="1"/>
            <p:nvPr/>
          </p:nvSpPr>
          <p:spPr>
            <a:xfrm>
              <a:off x="2191750" y="1013843"/>
              <a:ext cx="1447901" cy="70788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How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much</a:t>
              </a:r>
              <a:endPara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19" name="文字方塊 118">
              <a:extLst>
                <a:ext uri="{FF2B5EF4-FFF2-40B4-BE49-F238E27FC236}">
                  <a16:creationId xmlns:a16="http://schemas.microsoft.com/office/drawing/2014/main" id="{37CEB438-F22F-AB06-2E8E-0A3F98FB5454}"/>
                </a:ext>
              </a:extLst>
            </p:cNvPr>
            <p:cNvSpPr txBox="1"/>
            <p:nvPr/>
          </p:nvSpPr>
          <p:spPr>
            <a:xfrm>
              <a:off x="2097475" y="2809127"/>
              <a:ext cx="296003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Where</a:t>
              </a:r>
              <a:endPara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20" name="文字方塊 119">
              <a:extLst>
                <a:ext uri="{FF2B5EF4-FFF2-40B4-BE49-F238E27FC236}">
                  <a16:creationId xmlns:a16="http://schemas.microsoft.com/office/drawing/2014/main" id="{960690C2-6287-DB0B-5C44-2323FB83D2B7}"/>
                </a:ext>
              </a:extLst>
            </p:cNvPr>
            <p:cNvSpPr txBox="1"/>
            <p:nvPr/>
          </p:nvSpPr>
          <p:spPr>
            <a:xfrm>
              <a:off x="3434031" y="262822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When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21" name="文字方塊 120">
              <a:extLst>
                <a:ext uri="{FF2B5EF4-FFF2-40B4-BE49-F238E27FC236}">
                  <a16:creationId xmlns:a16="http://schemas.microsoft.com/office/drawing/2014/main" id="{6CC0CE28-4AC1-F89E-CCE7-1D18467245F6}"/>
                </a:ext>
              </a:extLst>
            </p:cNvPr>
            <p:cNvSpPr txBox="1"/>
            <p:nvPr/>
          </p:nvSpPr>
          <p:spPr>
            <a:xfrm>
              <a:off x="1378797" y="2036098"/>
              <a:ext cx="296003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What</a:t>
              </a:r>
              <a:endPara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22" name="文字方塊 121">
              <a:extLst>
                <a:ext uri="{FF2B5EF4-FFF2-40B4-BE49-F238E27FC236}">
                  <a16:creationId xmlns:a16="http://schemas.microsoft.com/office/drawing/2014/main" id="{3711059A-34C2-B50C-A6DA-18C0C6E32832}"/>
                </a:ext>
              </a:extLst>
            </p:cNvPr>
            <p:cNvSpPr txBox="1"/>
            <p:nvPr/>
          </p:nvSpPr>
          <p:spPr>
            <a:xfrm>
              <a:off x="1021956" y="343463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Who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23" name="文字方塊 122">
              <a:extLst>
                <a:ext uri="{FF2B5EF4-FFF2-40B4-BE49-F238E27FC236}">
                  <a16:creationId xmlns:a16="http://schemas.microsoft.com/office/drawing/2014/main" id="{74EF9C78-49AC-7259-984D-94896E9C67E2}"/>
                </a:ext>
              </a:extLst>
            </p:cNvPr>
            <p:cNvSpPr txBox="1"/>
            <p:nvPr/>
          </p:nvSpPr>
          <p:spPr>
            <a:xfrm>
              <a:off x="1895727" y="3697746"/>
              <a:ext cx="1447901" cy="33855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How</a:t>
              </a:r>
            </a:p>
          </p:txBody>
        </p:sp>
      </p:grpSp>
      <p:sp>
        <p:nvSpPr>
          <p:cNvPr id="150" name="矩形 149">
            <a:extLst>
              <a:ext uri="{FF2B5EF4-FFF2-40B4-BE49-F238E27FC236}">
                <a16:creationId xmlns:a16="http://schemas.microsoft.com/office/drawing/2014/main" id="{4428A9E2-DCF5-0736-B92B-860B05106AC4}"/>
              </a:ext>
            </a:extLst>
          </p:cNvPr>
          <p:cNvSpPr/>
          <p:nvPr/>
        </p:nvSpPr>
        <p:spPr>
          <a:xfrm>
            <a:off x="0" y="0"/>
            <a:ext cx="9144000" cy="915566"/>
          </a:xfrm>
          <a:prstGeom prst="rect">
            <a:avLst/>
          </a:prstGeom>
          <a:solidFill>
            <a:srgbClr val="49BAA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151" name="矩形 150">
            <a:extLst>
              <a:ext uri="{FF2B5EF4-FFF2-40B4-BE49-F238E27FC236}">
                <a16:creationId xmlns:a16="http://schemas.microsoft.com/office/drawing/2014/main" id="{DE093F6A-7163-6889-B0F8-03FCFEDEC92B}"/>
              </a:ext>
            </a:extLst>
          </p:cNvPr>
          <p:cNvSpPr/>
          <p:nvPr/>
        </p:nvSpPr>
        <p:spPr>
          <a:xfrm>
            <a:off x="251520" y="483518"/>
            <a:ext cx="8568952" cy="792084"/>
          </a:xfrm>
          <a:prstGeom prst="rect">
            <a:avLst/>
          </a:prstGeom>
          <a:solidFill>
            <a:srgbClr val="FFFFFF"/>
          </a:solidFill>
          <a:ln w="25400" cap="flat" cmpd="sng" algn="ctr">
            <a:noFill/>
            <a:prstDash val="soli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152" name="Rectangle 5">
            <a:extLst>
              <a:ext uri="{FF2B5EF4-FFF2-40B4-BE49-F238E27FC236}">
                <a16:creationId xmlns:a16="http://schemas.microsoft.com/office/drawing/2014/main" id="{6FFE1611-1696-9CCC-0725-C660B0BD8708}"/>
              </a:ext>
            </a:extLst>
          </p:cNvPr>
          <p:cNvSpPr/>
          <p:nvPr/>
        </p:nvSpPr>
        <p:spPr bwMode="auto">
          <a:xfrm rot="5400000">
            <a:off x="4643552" y="-2839794"/>
            <a:ext cx="45719" cy="7965686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54" name="Rectangle 5">
            <a:extLst>
              <a:ext uri="{FF2B5EF4-FFF2-40B4-BE49-F238E27FC236}">
                <a16:creationId xmlns:a16="http://schemas.microsoft.com/office/drawing/2014/main" id="{53F2DD4A-B924-EE03-D6D9-ABEB859951B0}"/>
              </a:ext>
            </a:extLst>
          </p:cNvPr>
          <p:cNvSpPr/>
          <p:nvPr/>
        </p:nvSpPr>
        <p:spPr bwMode="auto">
          <a:xfrm rot="5400000">
            <a:off x="2617695" y="-497631"/>
            <a:ext cx="45719" cy="4073819"/>
          </a:xfrm>
          <a:prstGeom prst="rect">
            <a:avLst/>
          </a:prstGeom>
          <a:solidFill>
            <a:srgbClr val="009589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55" name="Rectangle 5">
            <a:extLst>
              <a:ext uri="{FF2B5EF4-FFF2-40B4-BE49-F238E27FC236}">
                <a16:creationId xmlns:a16="http://schemas.microsoft.com/office/drawing/2014/main" id="{04297157-96EF-8228-7198-DFC923FB7451}"/>
              </a:ext>
            </a:extLst>
          </p:cNvPr>
          <p:cNvSpPr/>
          <p:nvPr/>
        </p:nvSpPr>
        <p:spPr bwMode="auto">
          <a:xfrm rot="5400000" flipH="1">
            <a:off x="3204218" y="1619221"/>
            <a:ext cx="66940" cy="2875421"/>
          </a:xfrm>
          <a:prstGeom prst="rect">
            <a:avLst/>
          </a:prstGeom>
          <a:solidFill>
            <a:srgbClr val="006470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56" name="文字方塊 155">
            <a:extLst>
              <a:ext uri="{FF2B5EF4-FFF2-40B4-BE49-F238E27FC236}">
                <a16:creationId xmlns:a16="http://schemas.microsoft.com/office/drawing/2014/main" id="{53310D1C-7725-A8AD-1A3C-1237B60DE176}"/>
              </a:ext>
            </a:extLst>
          </p:cNvPr>
          <p:cNvSpPr txBox="1"/>
          <p:nvPr/>
        </p:nvSpPr>
        <p:spPr>
          <a:xfrm>
            <a:off x="4635618" y="3016864"/>
            <a:ext cx="45100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What:</a:t>
            </a:r>
          </a:p>
          <a:p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可調節膝踝足固定支具的外骨骼矯形器，主要用於固定和支撐膝關節、踝關節以及足部，以</a:t>
            </a:r>
            <a:r>
              <a:rPr lang="zh-TW" altLang="en-US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幫助康復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和</a:t>
            </a:r>
            <a:r>
              <a:rPr lang="zh-TW" altLang="en-US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改善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動作障礙，尤其是膝外翻和腳踝不穩定的患者。</a:t>
            </a:r>
          </a:p>
        </p:txBody>
      </p:sp>
      <p:sp>
        <p:nvSpPr>
          <p:cNvPr id="157" name="文字方塊 156">
            <a:extLst>
              <a:ext uri="{FF2B5EF4-FFF2-40B4-BE49-F238E27FC236}">
                <a16:creationId xmlns:a16="http://schemas.microsoft.com/office/drawing/2014/main" id="{902EDD5E-B537-1F82-DCA0-9309D617E9E7}"/>
              </a:ext>
            </a:extLst>
          </p:cNvPr>
          <p:cNvSpPr txBox="1"/>
          <p:nvPr/>
        </p:nvSpPr>
        <p:spPr>
          <a:xfrm>
            <a:off x="4615829" y="1512245"/>
            <a:ext cx="451009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Why:</a:t>
            </a:r>
          </a:p>
          <a:p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幫助患者</a:t>
            </a:r>
            <a:r>
              <a:rPr lang="zh-TW" altLang="en-US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矯正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膝外翻和腳踝不穩定等動作障礙，並在日常生活和運動中提供</a:t>
            </a:r>
            <a:r>
              <a:rPr lang="zh-TW" altLang="en-US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更好的穩定性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和</a:t>
            </a:r>
            <a:r>
              <a:rPr lang="zh-TW" altLang="en-US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安全性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，即為提高生活品質。</a:t>
            </a:r>
          </a:p>
          <a:p>
            <a:endParaRPr lang="zh-TW" altLang="en-US" sz="1200" dirty="0">
              <a:solidFill>
                <a:srgbClr val="000000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8" name="文字方塊 157">
            <a:extLst>
              <a:ext uri="{FF2B5EF4-FFF2-40B4-BE49-F238E27FC236}">
                <a16:creationId xmlns:a16="http://schemas.microsoft.com/office/drawing/2014/main" id="{807843A2-511C-A255-517D-6943F01E3173}"/>
              </a:ext>
            </a:extLst>
          </p:cNvPr>
          <p:cNvSpPr txBox="1"/>
          <p:nvPr/>
        </p:nvSpPr>
        <p:spPr>
          <a:xfrm>
            <a:off x="3462561" y="546472"/>
            <a:ext cx="2218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5W2H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分析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(1/4)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59" name="文字方塊 158">
            <a:extLst>
              <a:ext uri="{FF2B5EF4-FFF2-40B4-BE49-F238E27FC236}">
                <a16:creationId xmlns:a16="http://schemas.microsoft.com/office/drawing/2014/main" id="{8B918C74-F32E-A40A-6A86-2AAAD850886A}"/>
              </a:ext>
            </a:extLst>
          </p:cNvPr>
          <p:cNvSpPr txBox="1"/>
          <p:nvPr/>
        </p:nvSpPr>
        <p:spPr>
          <a:xfrm>
            <a:off x="8748464" y="4702157"/>
            <a:ext cx="4320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16</a:t>
            </a:r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DF518192-6E89-37E4-33E8-1B11FC649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395" y="1606269"/>
            <a:ext cx="1391470" cy="13914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38555194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 animBg="1"/>
      <p:bldP spid="15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群組 44">
            <a:extLst>
              <a:ext uri="{FF2B5EF4-FFF2-40B4-BE49-F238E27FC236}">
                <a16:creationId xmlns:a16="http://schemas.microsoft.com/office/drawing/2014/main" id="{779C7EB2-4509-F979-5A55-C3C4D35FAD36}"/>
              </a:ext>
            </a:extLst>
          </p:cNvPr>
          <p:cNvGrpSpPr/>
          <p:nvPr/>
        </p:nvGrpSpPr>
        <p:grpSpPr>
          <a:xfrm>
            <a:off x="33432" y="1049297"/>
            <a:ext cx="5703370" cy="5057154"/>
            <a:chOff x="690691" y="211740"/>
            <a:chExt cx="5703370" cy="5057154"/>
          </a:xfrm>
        </p:grpSpPr>
        <p:grpSp>
          <p:nvGrpSpPr>
            <p:cNvPr id="46" name="组合 1">
              <a:extLst>
                <a:ext uri="{FF2B5EF4-FFF2-40B4-BE49-F238E27FC236}">
                  <a16:creationId xmlns:a16="http://schemas.microsoft.com/office/drawing/2014/main" id="{1CD6AB08-6B81-298B-44BA-698BE07BC707}"/>
                </a:ext>
              </a:extLst>
            </p:cNvPr>
            <p:cNvGrpSpPr/>
            <p:nvPr/>
          </p:nvGrpSpPr>
          <p:grpSpPr>
            <a:xfrm>
              <a:off x="690691" y="211740"/>
              <a:ext cx="3833446" cy="5057154"/>
              <a:chOff x="827088" y="11113"/>
              <a:chExt cx="3898900" cy="5143503"/>
            </a:xfrm>
          </p:grpSpPr>
          <p:sp>
            <p:nvSpPr>
              <p:cNvPr id="54" name="AutoShape 50">
                <a:extLst>
                  <a:ext uri="{FF2B5EF4-FFF2-40B4-BE49-F238E27FC236}">
                    <a16:creationId xmlns:a16="http://schemas.microsoft.com/office/drawing/2014/main" id="{D812EDDE-A7A5-096D-2A8A-0C4BE65E66AF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827088" y="11113"/>
                <a:ext cx="3898900" cy="51435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55" name="Freeform 52">
                <a:extLst>
                  <a:ext uri="{FF2B5EF4-FFF2-40B4-BE49-F238E27FC236}">
                    <a16:creationId xmlns:a16="http://schemas.microsoft.com/office/drawing/2014/main" id="{C14E2170-83C7-AFCA-2F26-DA0E53954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5688" y="1230314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8 w 1037"/>
                  <a:gd name="T3" fmla="*/ 1037 h 1037"/>
                  <a:gd name="T4" fmla="*/ 0 w 1037"/>
                  <a:gd name="T5" fmla="*/ 519 h 1037"/>
                  <a:gd name="T6" fmla="*/ 518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8" y="1037"/>
                    </a:lnTo>
                    <a:lnTo>
                      <a:pt x="0" y="519"/>
                    </a:lnTo>
                    <a:lnTo>
                      <a:pt x="518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006470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56" name="Freeform 53">
                <a:extLst>
                  <a:ext uri="{FF2B5EF4-FFF2-40B4-BE49-F238E27FC236}">
                    <a16:creationId xmlns:a16="http://schemas.microsoft.com/office/drawing/2014/main" id="{71A99E15-C445-1D9D-6E4B-C9977BC46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5688" y="1230314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8 w 1037"/>
                  <a:gd name="T3" fmla="*/ 1037 h 1037"/>
                  <a:gd name="T4" fmla="*/ 0 w 1037"/>
                  <a:gd name="T5" fmla="*/ 519 h 1037"/>
                  <a:gd name="T6" fmla="*/ 518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8" y="1037"/>
                    </a:lnTo>
                    <a:lnTo>
                      <a:pt x="0" y="519"/>
                    </a:lnTo>
                    <a:lnTo>
                      <a:pt x="518" y="0"/>
                    </a:lnTo>
                    <a:lnTo>
                      <a:pt x="1037" y="5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57" name="Freeform 54">
                <a:extLst>
                  <a:ext uri="{FF2B5EF4-FFF2-40B4-BE49-F238E27FC236}">
                    <a16:creationId xmlns:a16="http://schemas.microsoft.com/office/drawing/2014/main" id="{52872452-F0A6-CDB4-F15E-87E76C071F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406401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00A99D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58" name="Freeform 55">
                <a:extLst>
                  <a:ext uri="{FF2B5EF4-FFF2-40B4-BE49-F238E27FC236}">
                    <a16:creationId xmlns:a16="http://schemas.microsoft.com/office/drawing/2014/main" id="{32558FEB-40DA-840F-0A04-ECC626C9BF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406401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59" name="Freeform 56">
                <a:extLst>
                  <a:ext uri="{FF2B5EF4-FFF2-40B4-BE49-F238E27FC236}">
                    <a16:creationId xmlns:a16="http://schemas.microsoft.com/office/drawing/2014/main" id="{379C0BE3-187C-FD26-B4BC-C75C2BFDCD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26" y="476251"/>
                <a:ext cx="962025" cy="962025"/>
              </a:xfrm>
              <a:custGeom>
                <a:avLst/>
                <a:gdLst>
                  <a:gd name="T0" fmla="*/ 606 w 606"/>
                  <a:gd name="T1" fmla="*/ 303 h 606"/>
                  <a:gd name="T2" fmla="*/ 303 w 606"/>
                  <a:gd name="T3" fmla="*/ 606 h 606"/>
                  <a:gd name="T4" fmla="*/ 0 w 606"/>
                  <a:gd name="T5" fmla="*/ 303 h 606"/>
                  <a:gd name="T6" fmla="*/ 303 w 606"/>
                  <a:gd name="T7" fmla="*/ 0 h 606"/>
                  <a:gd name="T8" fmla="*/ 606 w 606"/>
                  <a:gd name="T9" fmla="*/ 303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6" h="606">
                    <a:moveTo>
                      <a:pt x="606" y="303"/>
                    </a:moveTo>
                    <a:lnTo>
                      <a:pt x="303" y="606"/>
                    </a:lnTo>
                    <a:lnTo>
                      <a:pt x="0" y="303"/>
                    </a:lnTo>
                    <a:lnTo>
                      <a:pt x="303" y="0"/>
                    </a:lnTo>
                    <a:lnTo>
                      <a:pt x="606" y="303"/>
                    </a:lnTo>
                    <a:close/>
                  </a:path>
                </a:pathLst>
              </a:custGeom>
              <a:solidFill>
                <a:srgbClr val="009589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60" name="Freeform 57">
                <a:extLst>
                  <a:ext uri="{FF2B5EF4-FFF2-40B4-BE49-F238E27FC236}">
                    <a16:creationId xmlns:a16="http://schemas.microsoft.com/office/drawing/2014/main" id="{236F90B8-8357-A8B3-1E1B-C1A5CB3FD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26" y="476251"/>
                <a:ext cx="962025" cy="962025"/>
              </a:xfrm>
              <a:custGeom>
                <a:avLst/>
                <a:gdLst>
                  <a:gd name="T0" fmla="*/ 606 w 606"/>
                  <a:gd name="T1" fmla="*/ 303 h 606"/>
                  <a:gd name="T2" fmla="*/ 303 w 606"/>
                  <a:gd name="T3" fmla="*/ 606 h 606"/>
                  <a:gd name="T4" fmla="*/ 0 w 606"/>
                  <a:gd name="T5" fmla="*/ 303 h 606"/>
                  <a:gd name="T6" fmla="*/ 303 w 606"/>
                  <a:gd name="T7" fmla="*/ 0 h 606"/>
                  <a:gd name="T8" fmla="*/ 606 w 606"/>
                  <a:gd name="T9" fmla="*/ 303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6" h="606">
                    <a:moveTo>
                      <a:pt x="606" y="303"/>
                    </a:moveTo>
                    <a:lnTo>
                      <a:pt x="303" y="606"/>
                    </a:lnTo>
                    <a:lnTo>
                      <a:pt x="0" y="303"/>
                    </a:lnTo>
                    <a:lnTo>
                      <a:pt x="303" y="0"/>
                    </a:lnTo>
                    <a:lnTo>
                      <a:pt x="606" y="30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61" name="Freeform 58">
                <a:extLst>
                  <a:ext uri="{FF2B5EF4-FFF2-40B4-BE49-F238E27FC236}">
                    <a16:creationId xmlns:a16="http://schemas.microsoft.com/office/drawing/2014/main" id="{4D8AA058-6CCD-C23D-3CD7-F6E251275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2054227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009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62" name="Freeform 59">
                <a:extLst>
                  <a:ext uri="{FF2B5EF4-FFF2-40B4-BE49-F238E27FC236}">
                    <a16:creationId xmlns:a16="http://schemas.microsoft.com/office/drawing/2014/main" id="{1B55712F-76D7-2AA5-E965-A5889D1423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2054227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63" name="Freeform 60">
                <a:extLst>
                  <a:ext uri="{FF2B5EF4-FFF2-40B4-BE49-F238E27FC236}">
                    <a16:creationId xmlns:a16="http://schemas.microsoft.com/office/drawing/2014/main" id="{E52CD4F2-3C73-A787-C455-FA43AE72A4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363" y="3421064"/>
                <a:ext cx="646113" cy="646113"/>
              </a:xfrm>
              <a:custGeom>
                <a:avLst/>
                <a:gdLst>
                  <a:gd name="T0" fmla="*/ 407 w 407"/>
                  <a:gd name="T1" fmla="*/ 203 h 407"/>
                  <a:gd name="T2" fmla="*/ 203 w 407"/>
                  <a:gd name="T3" fmla="*/ 407 h 407"/>
                  <a:gd name="T4" fmla="*/ 0 w 407"/>
                  <a:gd name="T5" fmla="*/ 203 h 407"/>
                  <a:gd name="T6" fmla="*/ 203 w 407"/>
                  <a:gd name="T7" fmla="*/ 0 h 407"/>
                  <a:gd name="T8" fmla="*/ 407 w 407"/>
                  <a:gd name="T9" fmla="*/ 203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7" h="407">
                    <a:moveTo>
                      <a:pt x="407" y="203"/>
                    </a:moveTo>
                    <a:lnTo>
                      <a:pt x="203" y="407"/>
                    </a:lnTo>
                    <a:lnTo>
                      <a:pt x="0" y="203"/>
                    </a:lnTo>
                    <a:lnTo>
                      <a:pt x="203" y="0"/>
                    </a:lnTo>
                    <a:lnTo>
                      <a:pt x="407" y="203"/>
                    </a:lnTo>
                    <a:close/>
                  </a:path>
                </a:pathLst>
              </a:custGeom>
              <a:solidFill>
                <a:srgbClr val="333333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64" name="Freeform 61">
                <a:extLst>
                  <a:ext uri="{FF2B5EF4-FFF2-40B4-BE49-F238E27FC236}">
                    <a16:creationId xmlns:a16="http://schemas.microsoft.com/office/drawing/2014/main" id="{FD723FF3-6461-B4B8-3164-106B0B01E92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84488" y="11113"/>
                <a:ext cx="1839913" cy="3322639"/>
              </a:xfrm>
              <a:custGeom>
                <a:avLst/>
                <a:gdLst>
                  <a:gd name="T0" fmla="*/ 4 w 1159"/>
                  <a:gd name="T1" fmla="*/ 1166 h 2093"/>
                  <a:gd name="T2" fmla="*/ 0 w 1159"/>
                  <a:gd name="T3" fmla="*/ 1171 h 2093"/>
                  <a:gd name="T4" fmla="*/ 921 w 1159"/>
                  <a:gd name="T5" fmla="*/ 2093 h 2093"/>
                  <a:gd name="T6" fmla="*/ 1159 w 1159"/>
                  <a:gd name="T7" fmla="*/ 1855 h 2093"/>
                  <a:gd name="T8" fmla="*/ 1159 w 1159"/>
                  <a:gd name="T9" fmla="*/ 1846 h 2093"/>
                  <a:gd name="T10" fmla="*/ 921 w 1159"/>
                  <a:gd name="T11" fmla="*/ 2084 h 2093"/>
                  <a:gd name="T12" fmla="*/ 4 w 1159"/>
                  <a:gd name="T13" fmla="*/ 1166 h 2093"/>
                  <a:gd name="T14" fmla="*/ 478 w 1159"/>
                  <a:gd name="T15" fmla="*/ 0 h 2093"/>
                  <a:gd name="T16" fmla="*/ 469 w 1159"/>
                  <a:gd name="T17" fmla="*/ 0 h 2093"/>
                  <a:gd name="T18" fmla="*/ 52 w 1159"/>
                  <a:gd name="T19" fmla="*/ 417 h 2093"/>
                  <a:gd name="T20" fmla="*/ 56 w 1159"/>
                  <a:gd name="T21" fmla="*/ 421 h 2093"/>
                  <a:gd name="T22" fmla="*/ 478 w 1159"/>
                  <a:gd name="T23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59" h="2093">
                    <a:moveTo>
                      <a:pt x="4" y="1166"/>
                    </a:moveTo>
                    <a:lnTo>
                      <a:pt x="0" y="1171"/>
                    </a:lnTo>
                    <a:lnTo>
                      <a:pt x="921" y="2093"/>
                    </a:lnTo>
                    <a:lnTo>
                      <a:pt x="1159" y="1855"/>
                    </a:lnTo>
                    <a:lnTo>
                      <a:pt x="1159" y="1846"/>
                    </a:lnTo>
                    <a:lnTo>
                      <a:pt x="921" y="2084"/>
                    </a:lnTo>
                    <a:lnTo>
                      <a:pt x="4" y="1166"/>
                    </a:lnTo>
                    <a:close/>
                    <a:moveTo>
                      <a:pt x="478" y="0"/>
                    </a:moveTo>
                    <a:lnTo>
                      <a:pt x="469" y="0"/>
                    </a:lnTo>
                    <a:lnTo>
                      <a:pt x="52" y="417"/>
                    </a:lnTo>
                    <a:lnTo>
                      <a:pt x="56" y="421"/>
                    </a:lnTo>
                    <a:lnTo>
                      <a:pt x="478" y="0"/>
                    </a:lnTo>
                    <a:close/>
                  </a:path>
                </a:pathLst>
              </a:custGeom>
              <a:solidFill>
                <a:srgbClr val="99DD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65" name="Freeform 62">
                <a:extLst>
                  <a:ext uri="{FF2B5EF4-FFF2-40B4-BE49-F238E27FC236}">
                    <a16:creationId xmlns:a16="http://schemas.microsoft.com/office/drawing/2014/main" id="{75F2580C-0AE9-B6BA-7494-93F1E7EB40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84488" y="11113"/>
                <a:ext cx="1839913" cy="3322639"/>
              </a:xfrm>
              <a:custGeom>
                <a:avLst/>
                <a:gdLst>
                  <a:gd name="T0" fmla="*/ 4 w 1159"/>
                  <a:gd name="T1" fmla="*/ 1166 h 2093"/>
                  <a:gd name="T2" fmla="*/ 0 w 1159"/>
                  <a:gd name="T3" fmla="*/ 1171 h 2093"/>
                  <a:gd name="T4" fmla="*/ 921 w 1159"/>
                  <a:gd name="T5" fmla="*/ 2093 h 2093"/>
                  <a:gd name="T6" fmla="*/ 1159 w 1159"/>
                  <a:gd name="T7" fmla="*/ 1855 h 2093"/>
                  <a:gd name="T8" fmla="*/ 1159 w 1159"/>
                  <a:gd name="T9" fmla="*/ 1846 h 2093"/>
                  <a:gd name="T10" fmla="*/ 921 w 1159"/>
                  <a:gd name="T11" fmla="*/ 2084 h 2093"/>
                  <a:gd name="T12" fmla="*/ 4 w 1159"/>
                  <a:gd name="T13" fmla="*/ 1166 h 2093"/>
                  <a:gd name="T14" fmla="*/ 478 w 1159"/>
                  <a:gd name="T15" fmla="*/ 0 h 2093"/>
                  <a:gd name="T16" fmla="*/ 469 w 1159"/>
                  <a:gd name="T17" fmla="*/ 0 h 2093"/>
                  <a:gd name="T18" fmla="*/ 52 w 1159"/>
                  <a:gd name="T19" fmla="*/ 417 h 2093"/>
                  <a:gd name="T20" fmla="*/ 56 w 1159"/>
                  <a:gd name="T21" fmla="*/ 421 h 2093"/>
                  <a:gd name="T22" fmla="*/ 478 w 1159"/>
                  <a:gd name="T23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59" h="2093">
                    <a:moveTo>
                      <a:pt x="4" y="1166"/>
                    </a:moveTo>
                    <a:lnTo>
                      <a:pt x="0" y="1171"/>
                    </a:lnTo>
                    <a:lnTo>
                      <a:pt x="921" y="2093"/>
                    </a:lnTo>
                    <a:lnTo>
                      <a:pt x="1159" y="1855"/>
                    </a:lnTo>
                    <a:lnTo>
                      <a:pt x="1159" y="1846"/>
                    </a:lnTo>
                    <a:lnTo>
                      <a:pt x="921" y="2084"/>
                    </a:lnTo>
                    <a:lnTo>
                      <a:pt x="4" y="1166"/>
                    </a:lnTo>
                    <a:moveTo>
                      <a:pt x="478" y="0"/>
                    </a:moveTo>
                    <a:lnTo>
                      <a:pt x="469" y="0"/>
                    </a:lnTo>
                    <a:lnTo>
                      <a:pt x="52" y="417"/>
                    </a:lnTo>
                    <a:lnTo>
                      <a:pt x="56" y="421"/>
                    </a:lnTo>
                    <a:lnTo>
                      <a:pt x="47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66" name="Freeform 63">
                <a:extLst>
                  <a:ext uri="{FF2B5EF4-FFF2-40B4-BE49-F238E27FC236}">
                    <a16:creationId xmlns:a16="http://schemas.microsoft.com/office/drawing/2014/main" id="{E34D6689-2359-E9E3-6A0D-3E356362B8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276" y="673102"/>
                <a:ext cx="646113" cy="1196976"/>
              </a:xfrm>
              <a:custGeom>
                <a:avLst/>
                <a:gdLst>
                  <a:gd name="T0" fmla="*/ 403 w 407"/>
                  <a:gd name="T1" fmla="*/ 0 h 754"/>
                  <a:gd name="T2" fmla="*/ 2 w 407"/>
                  <a:gd name="T3" fmla="*/ 401 h 754"/>
                  <a:gd name="T4" fmla="*/ 0 w 407"/>
                  <a:gd name="T5" fmla="*/ 403 h 754"/>
                  <a:gd name="T6" fmla="*/ 351 w 407"/>
                  <a:gd name="T7" fmla="*/ 754 h 754"/>
                  <a:gd name="T8" fmla="*/ 355 w 407"/>
                  <a:gd name="T9" fmla="*/ 749 h 754"/>
                  <a:gd name="T10" fmla="*/ 9 w 407"/>
                  <a:gd name="T11" fmla="*/ 403 h 754"/>
                  <a:gd name="T12" fmla="*/ 407 w 407"/>
                  <a:gd name="T13" fmla="*/ 4 h 754"/>
                  <a:gd name="T14" fmla="*/ 403 w 407"/>
                  <a:gd name="T15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7" h="754">
                    <a:moveTo>
                      <a:pt x="403" y="0"/>
                    </a:moveTo>
                    <a:lnTo>
                      <a:pt x="2" y="401"/>
                    </a:lnTo>
                    <a:lnTo>
                      <a:pt x="0" y="403"/>
                    </a:lnTo>
                    <a:lnTo>
                      <a:pt x="351" y="754"/>
                    </a:lnTo>
                    <a:lnTo>
                      <a:pt x="355" y="749"/>
                    </a:lnTo>
                    <a:lnTo>
                      <a:pt x="9" y="403"/>
                    </a:lnTo>
                    <a:lnTo>
                      <a:pt x="407" y="4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A9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67" name="Freeform 64">
                <a:extLst>
                  <a:ext uri="{FF2B5EF4-FFF2-40B4-BE49-F238E27FC236}">
                    <a16:creationId xmlns:a16="http://schemas.microsoft.com/office/drawing/2014/main" id="{2E809BFA-F73F-8D7C-2877-0AB064FA1E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276" y="673102"/>
                <a:ext cx="646113" cy="1196976"/>
              </a:xfrm>
              <a:custGeom>
                <a:avLst/>
                <a:gdLst>
                  <a:gd name="T0" fmla="*/ 403 w 407"/>
                  <a:gd name="T1" fmla="*/ 0 h 754"/>
                  <a:gd name="T2" fmla="*/ 2 w 407"/>
                  <a:gd name="T3" fmla="*/ 401 h 754"/>
                  <a:gd name="T4" fmla="*/ 0 w 407"/>
                  <a:gd name="T5" fmla="*/ 403 h 754"/>
                  <a:gd name="T6" fmla="*/ 351 w 407"/>
                  <a:gd name="T7" fmla="*/ 754 h 754"/>
                  <a:gd name="T8" fmla="*/ 355 w 407"/>
                  <a:gd name="T9" fmla="*/ 749 h 754"/>
                  <a:gd name="T10" fmla="*/ 9 w 407"/>
                  <a:gd name="T11" fmla="*/ 403 h 754"/>
                  <a:gd name="T12" fmla="*/ 407 w 407"/>
                  <a:gd name="T13" fmla="*/ 4 h 754"/>
                  <a:gd name="T14" fmla="*/ 403 w 407"/>
                  <a:gd name="T15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7" h="754">
                    <a:moveTo>
                      <a:pt x="403" y="0"/>
                    </a:moveTo>
                    <a:lnTo>
                      <a:pt x="2" y="401"/>
                    </a:lnTo>
                    <a:lnTo>
                      <a:pt x="0" y="403"/>
                    </a:lnTo>
                    <a:lnTo>
                      <a:pt x="351" y="754"/>
                    </a:lnTo>
                    <a:lnTo>
                      <a:pt x="355" y="749"/>
                    </a:lnTo>
                    <a:lnTo>
                      <a:pt x="9" y="403"/>
                    </a:lnTo>
                    <a:lnTo>
                      <a:pt x="407" y="4"/>
                    </a:lnTo>
                    <a:lnTo>
                      <a:pt x="40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68" name="Freeform 65">
                <a:extLst>
                  <a:ext uri="{FF2B5EF4-FFF2-40B4-BE49-F238E27FC236}">
                    <a16:creationId xmlns:a16="http://schemas.microsoft.com/office/drawing/2014/main" id="{23712010-8489-985F-439B-D002B42C33C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7088" y="371476"/>
                <a:ext cx="2776538" cy="4783140"/>
              </a:xfrm>
              <a:custGeom>
                <a:avLst/>
                <a:gdLst>
                  <a:gd name="T0" fmla="*/ 1638 w 1749"/>
                  <a:gd name="T1" fmla="*/ 1639 h 3013"/>
                  <a:gd name="T2" fmla="*/ 1634 w 1749"/>
                  <a:gd name="T3" fmla="*/ 1643 h 3013"/>
                  <a:gd name="T4" fmla="*/ 1740 w 1749"/>
                  <a:gd name="T5" fmla="*/ 1749 h 3013"/>
                  <a:gd name="T6" fmla="*/ 477 w 1749"/>
                  <a:gd name="T7" fmla="*/ 3013 h 3013"/>
                  <a:gd name="T8" fmla="*/ 486 w 1749"/>
                  <a:gd name="T9" fmla="*/ 3013 h 3013"/>
                  <a:gd name="T10" fmla="*/ 1749 w 1749"/>
                  <a:gd name="T11" fmla="*/ 1749 h 3013"/>
                  <a:gd name="T12" fmla="*/ 1638 w 1749"/>
                  <a:gd name="T13" fmla="*/ 1639 h 3013"/>
                  <a:gd name="T14" fmla="*/ 518 w 1749"/>
                  <a:gd name="T15" fmla="*/ 518 h 3013"/>
                  <a:gd name="T16" fmla="*/ 513 w 1749"/>
                  <a:gd name="T17" fmla="*/ 523 h 3013"/>
                  <a:gd name="T18" fmla="*/ 597 w 1749"/>
                  <a:gd name="T19" fmla="*/ 606 h 3013"/>
                  <a:gd name="T20" fmla="*/ 602 w 1749"/>
                  <a:gd name="T21" fmla="*/ 602 h 3013"/>
                  <a:gd name="T22" fmla="*/ 518 w 1749"/>
                  <a:gd name="T23" fmla="*/ 518 h 3013"/>
                  <a:gd name="T24" fmla="*/ 0 w 1749"/>
                  <a:gd name="T25" fmla="*/ 0 h 3013"/>
                  <a:gd name="T26" fmla="*/ 0 w 1749"/>
                  <a:gd name="T27" fmla="*/ 0 h 3013"/>
                  <a:gd name="T28" fmla="*/ 0 w 1749"/>
                  <a:gd name="T29" fmla="*/ 9 h 3013"/>
                  <a:gd name="T30" fmla="*/ 0 w 1749"/>
                  <a:gd name="T31" fmla="*/ 9 h 3013"/>
                  <a:gd name="T32" fmla="*/ 211 w 1749"/>
                  <a:gd name="T33" fmla="*/ 219 h 3013"/>
                  <a:gd name="T34" fmla="*/ 215 w 1749"/>
                  <a:gd name="T35" fmla="*/ 215 h 3013"/>
                  <a:gd name="T36" fmla="*/ 3 w 1749"/>
                  <a:gd name="T37" fmla="*/ 2 h 3013"/>
                  <a:gd name="T38" fmla="*/ 0 w 1749"/>
                  <a:gd name="T39" fmla="*/ 0 h 3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49" h="3013">
                    <a:moveTo>
                      <a:pt x="1638" y="1639"/>
                    </a:moveTo>
                    <a:lnTo>
                      <a:pt x="1634" y="1643"/>
                    </a:lnTo>
                    <a:lnTo>
                      <a:pt x="1740" y="1749"/>
                    </a:lnTo>
                    <a:lnTo>
                      <a:pt x="477" y="3013"/>
                    </a:lnTo>
                    <a:lnTo>
                      <a:pt x="486" y="3013"/>
                    </a:lnTo>
                    <a:lnTo>
                      <a:pt x="1749" y="1749"/>
                    </a:lnTo>
                    <a:lnTo>
                      <a:pt x="1638" y="1639"/>
                    </a:lnTo>
                    <a:close/>
                    <a:moveTo>
                      <a:pt x="518" y="518"/>
                    </a:moveTo>
                    <a:lnTo>
                      <a:pt x="513" y="523"/>
                    </a:lnTo>
                    <a:lnTo>
                      <a:pt x="597" y="606"/>
                    </a:lnTo>
                    <a:lnTo>
                      <a:pt x="602" y="602"/>
                    </a:lnTo>
                    <a:lnTo>
                      <a:pt x="518" y="518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11" y="219"/>
                    </a:lnTo>
                    <a:lnTo>
                      <a:pt x="215" y="215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DD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69" name="Freeform 66">
                <a:extLst>
                  <a:ext uri="{FF2B5EF4-FFF2-40B4-BE49-F238E27FC236}">
                    <a16:creationId xmlns:a16="http://schemas.microsoft.com/office/drawing/2014/main" id="{B14DBDE8-0481-F728-DF21-36C3302C01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7088" y="371476"/>
                <a:ext cx="2776538" cy="4783140"/>
              </a:xfrm>
              <a:custGeom>
                <a:avLst/>
                <a:gdLst>
                  <a:gd name="T0" fmla="*/ 1638 w 1749"/>
                  <a:gd name="T1" fmla="*/ 1639 h 3013"/>
                  <a:gd name="T2" fmla="*/ 1634 w 1749"/>
                  <a:gd name="T3" fmla="*/ 1643 h 3013"/>
                  <a:gd name="T4" fmla="*/ 1740 w 1749"/>
                  <a:gd name="T5" fmla="*/ 1749 h 3013"/>
                  <a:gd name="T6" fmla="*/ 477 w 1749"/>
                  <a:gd name="T7" fmla="*/ 3013 h 3013"/>
                  <a:gd name="T8" fmla="*/ 486 w 1749"/>
                  <a:gd name="T9" fmla="*/ 3013 h 3013"/>
                  <a:gd name="T10" fmla="*/ 1749 w 1749"/>
                  <a:gd name="T11" fmla="*/ 1749 h 3013"/>
                  <a:gd name="T12" fmla="*/ 1638 w 1749"/>
                  <a:gd name="T13" fmla="*/ 1639 h 3013"/>
                  <a:gd name="T14" fmla="*/ 518 w 1749"/>
                  <a:gd name="T15" fmla="*/ 518 h 3013"/>
                  <a:gd name="T16" fmla="*/ 513 w 1749"/>
                  <a:gd name="T17" fmla="*/ 523 h 3013"/>
                  <a:gd name="T18" fmla="*/ 597 w 1749"/>
                  <a:gd name="T19" fmla="*/ 606 h 3013"/>
                  <a:gd name="T20" fmla="*/ 602 w 1749"/>
                  <a:gd name="T21" fmla="*/ 602 h 3013"/>
                  <a:gd name="T22" fmla="*/ 518 w 1749"/>
                  <a:gd name="T23" fmla="*/ 518 h 3013"/>
                  <a:gd name="T24" fmla="*/ 0 w 1749"/>
                  <a:gd name="T25" fmla="*/ 0 h 3013"/>
                  <a:gd name="T26" fmla="*/ 0 w 1749"/>
                  <a:gd name="T27" fmla="*/ 0 h 3013"/>
                  <a:gd name="T28" fmla="*/ 0 w 1749"/>
                  <a:gd name="T29" fmla="*/ 9 h 3013"/>
                  <a:gd name="T30" fmla="*/ 0 w 1749"/>
                  <a:gd name="T31" fmla="*/ 9 h 3013"/>
                  <a:gd name="T32" fmla="*/ 211 w 1749"/>
                  <a:gd name="T33" fmla="*/ 219 h 3013"/>
                  <a:gd name="T34" fmla="*/ 215 w 1749"/>
                  <a:gd name="T35" fmla="*/ 215 h 3013"/>
                  <a:gd name="T36" fmla="*/ 3 w 1749"/>
                  <a:gd name="T37" fmla="*/ 2 h 3013"/>
                  <a:gd name="T38" fmla="*/ 0 w 1749"/>
                  <a:gd name="T39" fmla="*/ 0 h 3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49" h="3013">
                    <a:moveTo>
                      <a:pt x="1638" y="1639"/>
                    </a:moveTo>
                    <a:lnTo>
                      <a:pt x="1634" y="1643"/>
                    </a:lnTo>
                    <a:lnTo>
                      <a:pt x="1740" y="1749"/>
                    </a:lnTo>
                    <a:lnTo>
                      <a:pt x="477" y="3013"/>
                    </a:lnTo>
                    <a:lnTo>
                      <a:pt x="486" y="3013"/>
                    </a:lnTo>
                    <a:lnTo>
                      <a:pt x="1749" y="1749"/>
                    </a:lnTo>
                    <a:lnTo>
                      <a:pt x="1638" y="1639"/>
                    </a:lnTo>
                    <a:moveTo>
                      <a:pt x="518" y="518"/>
                    </a:moveTo>
                    <a:lnTo>
                      <a:pt x="513" y="523"/>
                    </a:lnTo>
                    <a:lnTo>
                      <a:pt x="597" y="606"/>
                    </a:lnTo>
                    <a:lnTo>
                      <a:pt x="602" y="602"/>
                    </a:lnTo>
                    <a:lnTo>
                      <a:pt x="518" y="518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11" y="219"/>
                    </a:lnTo>
                    <a:lnTo>
                      <a:pt x="215" y="215"/>
                    </a:lnTo>
                    <a:lnTo>
                      <a:pt x="3" y="2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70" name="Freeform 67">
                <a:extLst>
                  <a:ext uri="{FF2B5EF4-FFF2-40B4-BE49-F238E27FC236}">
                    <a16:creationId xmlns:a16="http://schemas.microsoft.com/office/drawing/2014/main" id="{9DE222D8-3BD7-9DF4-A0B6-7C5F73FE45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4827" y="1327152"/>
                <a:ext cx="830263" cy="830263"/>
              </a:xfrm>
              <a:custGeom>
                <a:avLst/>
                <a:gdLst>
                  <a:gd name="T0" fmla="*/ 5 w 523"/>
                  <a:gd name="T1" fmla="*/ 0 h 523"/>
                  <a:gd name="T2" fmla="*/ 0 w 523"/>
                  <a:gd name="T3" fmla="*/ 4 h 523"/>
                  <a:gd name="T4" fmla="*/ 519 w 523"/>
                  <a:gd name="T5" fmla="*/ 523 h 523"/>
                  <a:gd name="T6" fmla="*/ 523 w 523"/>
                  <a:gd name="T7" fmla="*/ 518 h 523"/>
                  <a:gd name="T8" fmla="*/ 5 w 523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3" h="523">
                    <a:moveTo>
                      <a:pt x="5" y="0"/>
                    </a:moveTo>
                    <a:lnTo>
                      <a:pt x="0" y="4"/>
                    </a:lnTo>
                    <a:lnTo>
                      <a:pt x="519" y="523"/>
                    </a:lnTo>
                    <a:lnTo>
                      <a:pt x="523" y="518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00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71" name="Freeform 68">
                <a:extLst>
                  <a:ext uri="{FF2B5EF4-FFF2-40B4-BE49-F238E27FC236}">
                    <a16:creationId xmlns:a16="http://schemas.microsoft.com/office/drawing/2014/main" id="{7A8B482C-03E8-CBD7-138B-3F63BE0AEB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4827" y="1327152"/>
                <a:ext cx="830263" cy="830263"/>
              </a:xfrm>
              <a:custGeom>
                <a:avLst/>
                <a:gdLst>
                  <a:gd name="T0" fmla="*/ 5 w 523"/>
                  <a:gd name="T1" fmla="*/ 0 h 523"/>
                  <a:gd name="T2" fmla="*/ 0 w 523"/>
                  <a:gd name="T3" fmla="*/ 4 h 523"/>
                  <a:gd name="T4" fmla="*/ 519 w 523"/>
                  <a:gd name="T5" fmla="*/ 523 h 523"/>
                  <a:gd name="T6" fmla="*/ 523 w 523"/>
                  <a:gd name="T7" fmla="*/ 518 h 523"/>
                  <a:gd name="T8" fmla="*/ 5 w 523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3" h="523">
                    <a:moveTo>
                      <a:pt x="5" y="0"/>
                    </a:moveTo>
                    <a:lnTo>
                      <a:pt x="0" y="4"/>
                    </a:lnTo>
                    <a:lnTo>
                      <a:pt x="519" y="523"/>
                    </a:lnTo>
                    <a:lnTo>
                      <a:pt x="523" y="518"/>
                    </a:lnTo>
                    <a:lnTo>
                      <a:pt x="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72" name="Freeform 69">
                <a:extLst>
                  <a:ext uri="{FF2B5EF4-FFF2-40B4-BE49-F238E27FC236}">
                    <a16:creationId xmlns:a16="http://schemas.microsoft.com/office/drawing/2014/main" id="{137BACBE-B250-9AF9-FE03-1AF5B36D57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051" y="712789"/>
                <a:ext cx="487363" cy="488950"/>
              </a:xfrm>
              <a:custGeom>
                <a:avLst/>
                <a:gdLst>
                  <a:gd name="T0" fmla="*/ 4 w 307"/>
                  <a:gd name="T1" fmla="*/ 0 h 308"/>
                  <a:gd name="T2" fmla="*/ 0 w 307"/>
                  <a:gd name="T3" fmla="*/ 4 h 308"/>
                  <a:gd name="T4" fmla="*/ 302 w 307"/>
                  <a:gd name="T5" fmla="*/ 308 h 308"/>
                  <a:gd name="T6" fmla="*/ 307 w 307"/>
                  <a:gd name="T7" fmla="*/ 303 h 308"/>
                  <a:gd name="T8" fmla="*/ 4 w 307"/>
                  <a:gd name="T9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7" h="308">
                    <a:moveTo>
                      <a:pt x="4" y="0"/>
                    </a:moveTo>
                    <a:lnTo>
                      <a:pt x="0" y="4"/>
                    </a:lnTo>
                    <a:lnTo>
                      <a:pt x="302" y="308"/>
                    </a:lnTo>
                    <a:lnTo>
                      <a:pt x="307" y="303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A9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73" name="Freeform 70">
                <a:extLst>
                  <a:ext uri="{FF2B5EF4-FFF2-40B4-BE49-F238E27FC236}">
                    <a16:creationId xmlns:a16="http://schemas.microsoft.com/office/drawing/2014/main" id="{C1A1B2A0-6083-7909-5E18-252E63C760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051" y="712789"/>
                <a:ext cx="487363" cy="488950"/>
              </a:xfrm>
              <a:custGeom>
                <a:avLst/>
                <a:gdLst>
                  <a:gd name="T0" fmla="*/ 4 w 307"/>
                  <a:gd name="T1" fmla="*/ 0 h 308"/>
                  <a:gd name="T2" fmla="*/ 0 w 307"/>
                  <a:gd name="T3" fmla="*/ 4 h 308"/>
                  <a:gd name="T4" fmla="*/ 302 w 307"/>
                  <a:gd name="T5" fmla="*/ 308 h 308"/>
                  <a:gd name="T6" fmla="*/ 307 w 307"/>
                  <a:gd name="T7" fmla="*/ 303 h 308"/>
                  <a:gd name="T8" fmla="*/ 4 w 307"/>
                  <a:gd name="T9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7" h="308">
                    <a:moveTo>
                      <a:pt x="4" y="0"/>
                    </a:moveTo>
                    <a:lnTo>
                      <a:pt x="0" y="4"/>
                    </a:lnTo>
                    <a:lnTo>
                      <a:pt x="302" y="308"/>
                    </a:lnTo>
                    <a:lnTo>
                      <a:pt x="307" y="303"/>
                    </a:lnTo>
                    <a:lnTo>
                      <a:pt x="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74" name="Freeform 71">
                <a:extLst>
                  <a:ext uri="{FF2B5EF4-FFF2-40B4-BE49-F238E27FC236}">
                    <a16:creationId xmlns:a16="http://schemas.microsoft.com/office/drawing/2014/main" id="{D69B3B08-BC0F-3817-0001-B5FDD549C2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8738" y="2149477"/>
                <a:ext cx="828675" cy="830263"/>
              </a:xfrm>
              <a:custGeom>
                <a:avLst/>
                <a:gdLst>
                  <a:gd name="T0" fmla="*/ 4 w 522"/>
                  <a:gd name="T1" fmla="*/ 0 h 523"/>
                  <a:gd name="T2" fmla="*/ 0 w 522"/>
                  <a:gd name="T3" fmla="*/ 5 h 523"/>
                  <a:gd name="T4" fmla="*/ 518 w 522"/>
                  <a:gd name="T5" fmla="*/ 523 h 523"/>
                  <a:gd name="T6" fmla="*/ 522 w 522"/>
                  <a:gd name="T7" fmla="*/ 519 h 523"/>
                  <a:gd name="T8" fmla="*/ 4 w 522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" h="523">
                    <a:moveTo>
                      <a:pt x="4" y="0"/>
                    </a:moveTo>
                    <a:lnTo>
                      <a:pt x="0" y="5"/>
                    </a:lnTo>
                    <a:lnTo>
                      <a:pt x="518" y="523"/>
                    </a:lnTo>
                    <a:lnTo>
                      <a:pt x="522" y="519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9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75" name="Freeform 72">
                <a:extLst>
                  <a:ext uri="{FF2B5EF4-FFF2-40B4-BE49-F238E27FC236}">
                    <a16:creationId xmlns:a16="http://schemas.microsoft.com/office/drawing/2014/main" id="{48037E5E-00E6-704F-473E-33C9002E6D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8738" y="2149477"/>
                <a:ext cx="828675" cy="830263"/>
              </a:xfrm>
              <a:custGeom>
                <a:avLst/>
                <a:gdLst>
                  <a:gd name="T0" fmla="*/ 4 w 522"/>
                  <a:gd name="T1" fmla="*/ 0 h 523"/>
                  <a:gd name="T2" fmla="*/ 0 w 522"/>
                  <a:gd name="T3" fmla="*/ 5 h 523"/>
                  <a:gd name="T4" fmla="*/ 518 w 522"/>
                  <a:gd name="T5" fmla="*/ 523 h 523"/>
                  <a:gd name="T6" fmla="*/ 522 w 522"/>
                  <a:gd name="T7" fmla="*/ 519 h 523"/>
                  <a:gd name="T8" fmla="*/ 4 w 522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" h="523">
                    <a:moveTo>
                      <a:pt x="4" y="0"/>
                    </a:moveTo>
                    <a:lnTo>
                      <a:pt x="0" y="5"/>
                    </a:lnTo>
                    <a:lnTo>
                      <a:pt x="518" y="523"/>
                    </a:lnTo>
                    <a:lnTo>
                      <a:pt x="522" y="519"/>
                    </a:lnTo>
                    <a:lnTo>
                      <a:pt x="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76" name="Freeform 74">
                <a:extLst>
                  <a:ext uri="{FF2B5EF4-FFF2-40B4-BE49-F238E27FC236}">
                    <a16:creationId xmlns:a16="http://schemas.microsoft.com/office/drawing/2014/main" id="{20853576-A5AA-3A4E-1E49-75462A9AC1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8213" y="2135189"/>
                <a:ext cx="1030288" cy="1028701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49BA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77" name="Freeform 74">
                <a:extLst>
                  <a:ext uri="{FF2B5EF4-FFF2-40B4-BE49-F238E27FC236}">
                    <a16:creationId xmlns:a16="http://schemas.microsoft.com/office/drawing/2014/main" id="{BB9BD8E8-D31F-764E-82D0-85AE476298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213" y="2949731"/>
                <a:ext cx="1030288" cy="1028701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49BA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78" name="Freeform 74">
                <a:extLst>
                  <a:ext uri="{FF2B5EF4-FFF2-40B4-BE49-F238E27FC236}">
                    <a16:creationId xmlns:a16="http://schemas.microsoft.com/office/drawing/2014/main" id="{28461F82-6743-224A-3A63-1DD2C7C614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940" y="4322838"/>
                <a:ext cx="466336" cy="465617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00647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79" name="矩形 78">
                <a:extLst>
                  <a:ext uri="{FF2B5EF4-FFF2-40B4-BE49-F238E27FC236}">
                    <a16:creationId xmlns:a16="http://schemas.microsoft.com/office/drawing/2014/main" id="{10B92B03-5B40-E723-02C3-57BC95FD4E2C}"/>
                  </a:ext>
                </a:extLst>
              </p:cNvPr>
              <p:cNvSpPr/>
              <p:nvPr/>
            </p:nvSpPr>
            <p:spPr>
              <a:xfrm>
                <a:off x="2318871" y="1500308"/>
                <a:ext cx="948673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6600" b="0" i="0" u="none" strike="noStrike" kern="0" cap="none" spc="30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gency FB" panose="020B0503020202020204" pitchFamily="34" charset="0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9E1486AF-4EDC-AF88-A6AC-E30D100BD4DE}"/>
                </a:ext>
              </a:extLst>
            </p:cNvPr>
            <p:cNvSpPr txBox="1"/>
            <p:nvPr/>
          </p:nvSpPr>
          <p:spPr>
            <a:xfrm>
              <a:off x="942842" y="95890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Why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48" name="文字方塊 47">
              <a:extLst>
                <a:ext uri="{FF2B5EF4-FFF2-40B4-BE49-F238E27FC236}">
                  <a16:creationId xmlns:a16="http://schemas.microsoft.com/office/drawing/2014/main" id="{89850F47-ED8F-1DEA-06BF-3C99EE445A2E}"/>
                </a:ext>
              </a:extLst>
            </p:cNvPr>
            <p:cNvSpPr txBox="1"/>
            <p:nvPr/>
          </p:nvSpPr>
          <p:spPr>
            <a:xfrm>
              <a:off x="2191750" y="1013843"/>
              <a:ext cx="1447901" cy="70788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How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much</a:t>
              </a:r>
              <a:endPara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49" name="文字方塊 48">
              <a:extLst>
                <a:ext uri="{FF2B5EF4-FFF2-40B4-BE49-F238E27FC236}">
                  <a16:creationId xmlns:a16="http://schemas.microsoft.com/office/drawing/2014/main" id="{A5763A1B-A5EC-E818-35CA-C8F0579521D8}"/>
                </a:ext>
              </a:extLst>
            </p:cNvPr>
            <p:cNvSpPr txBox="1"/>
            <p:nvPr/>
          </p:nvSpPr>
          <p:spPr>
            <a:xfrm>
              <a:off x="2097475" y="2809127"/>
              <a:ext cx="296003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Where</a:t>
              </a:r>
              <a:endPara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50" name="文字方塊 49">
              <a:extLst>
                <a:ext uri="{FF2B5EF4-FFF2-40B4-BE49-F238E27FC236}">
                  <a16:creationId xmlns:a16="http://schemas.microsoft.com/office/drawing/2014/main" id="{E1813DF1-2B77-35DF-7EA8-767E55E0F055}"/>
                </a:ext>
              </a:extLst>
            </p:cNvPr>
            <p:cNvSpPr txBox="1"/>
            <p:nvPr/>
          </p:nvSpPr>
          <p:spPr>
            <a:xfrm>
              <a:off x="3434031" y="262822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When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51" name="文字方塊 50">
              <a:extLst>
                <a:ext uri="{FF2B5EF4-FFF2-40B4-BE49-F238E27FC236}">
                  <a16:creationId xmlns:a16="http://schemas.microsoft.com/office/drawing/2014/main" id="{60F89748-7BBC-E69D-6045-66387310176F}"/>
                </a:ext>
              </a:extLst>
            </p:cNvPr>
            <p:cNvSpPr txBox="1"/>
            <p:nvPr/>
          </p:nvSpPr>
          <p:spPr>
            <a:xfrm>
              <a:off x="1378797" y="2036098"/>
              <a:ext cx="296003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What</a:t>
              </a:r>
              <a:endPara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52" name="文字方塊 51">
              <a:extLst>
                <a:ext uri="{FF2B5EF4-FFF2-40B4-BE49-F238E27FC236}">
                  <a16:creationId xmlns:a16="http://schemas.microsoft.com/office/drawing/2014/main" id="{2A7A05A3-4A1D-D666-6403-2B849C622307}"/>
                </a:ext>
              </a:extLst>
            </p:cNvPr>
            <p:cNvSpPr txBox="1"/>
            <p:nvPr/>
          </p:nvSpPr>
          <p:spPr>
            <a:xfrm>
              <a:off x="1021956" y="343463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Who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53" name="文字方塊 52">
              <a:extLst>
                <a:ext uri="{FF2B5EF4-FFF2-40B4-BE49-F238E27FC236}">
                  <a16:creationId xmlns:a16="http://schemas.microsoft.com/office/drawing/2014/main" id="{BBE146FC-6A5F-75A4-431C-96D6E3704950}"/>
                </a:ext>
              </a:extLst>
            </p:cNvPr>
            <p:cNvSpPr txBox="1"/>
            <p:nvPr/>
          </p:nvSpPr>
          <p:spPr>
            <a:xfrm>
              <a:off x="1895727" y="3697746"/>
              <a:ext cx="1447901" cy="33855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How</a:t>
              </a: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4A9BCC2A-5846-BF60-28FF-C52C37B03650}"/>
              </a:ext>
            </a:extLst>
          </p:cNvPr>
          <p:cNvSpPr/>
          <p:nvPr/>
        </p:nvSpPr>
        <p:spPr>
          <a:xfrm>
            <a:off x="0" y="0"/>
            <a:ext cx="9144000" cy="915566"/>
          </a:xfrm>
          <a:prstGeom prst="rect">
            <a:avLst/>
          </a:prstGeom>
          <a:solidFill>
            <a:srgbClr val="49BAA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CED8AAF9-0B5C-C4E6-CC78-F0498F59D8F1}"/>
              </a:ext>
            </a:extLst>
          </p:cNvPr>
          <p:cNvSpPr/>
          <p:nvPr/>
        </p:nvSpPr>
        <p:spPr>
          <a:xfrm>
            <a:off x="251520" y="483518"/>
            <a:ext cx="8568952" cy="792084"/>
          </a:xfrm>
          <a:prstGeom prst="rect">
            <a:avLst/>
          </a:prstGeom>
          <a:solidFill>
            <a:srgbClr val="FFFFFF"/>
          </a:solidFill>
          <a:ln w="25400" cap="flat" cmpd="sng" algn="ctr">
            <a:noFill/>
            <a:prstDash val="soli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82" name="Rectangle 5">
            <a:extLst>
              <a:ext uri="{FF2B5EF4-FFF2-40B4-BE49-F238E27FC236}">
                <a16:creationId xmlns:a16="http://schemas.microsoft.com/office/drawing/2014/main" id="{3DEC5634-8283-6ABD-297A-4685100F32DE}"/>
              </a:ext>
            </a:extLst>
          </p:cNvPr>
          <p:cNvSpPr/>
          <p:nvPr/>
        </p:nvSpPr>
        <p:spPr bwMode="auto">
          <a:xfrm rot="5400000">
            <a:off x="4643552" y="-2839794"/>
            <a:ext cx="45719" cy="7965686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5" name="Rectangle 5">
            <a:extLst>
              <a:ext uri="{FF2B5EF4-FFF2-40B4-BE49-F238E27FC236}">
                <a16:creationId xmlns:a16="http://schemas.microsoft.com/office/drawing/2014/main" id="{32D5BE14-9B9F-ADB7-72DC-857B53E30061}"/>
              </a:ext>
            </a:extLst>
          </p:cNvPr>
          <p:cNvSpPr/>
          <p:nvPr/>
        </p:nvSpPr>
        <p:spPr bwMode="auto">
          <a:xfrm rot="5400000">
            <a:off x="2541616" y="2395339"/>
            <a:ext cx="45719" cy="1376456"/>
          </a:xfrm>
          <a:prstGeom prst="rect">
            <a:avLst/>
          </a:prstGeom>
          <a:solidFill>
            <a:srgbClr val="009589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B624F254-3B29-0CF7-C59A-7C90E428AB5D}"/>
              </a:ext>
            </a:extLst>
          </p:cNvPr>
          <p:cNvSpPr txBox="1"/>
          <p:nvPr/>
        </p:nvSpPr>
        <p:spPr>
          <a:xfrm>
            <a:off x="4595961" y="2529291"/>
            <a:ext cx="4510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When:</a:t>
            </a:r>
          </a:p>
          <a:p>
            <a:r>
              <a:rPr lang="zh-TW" altLang="en-US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日常生活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和</a:t>
            </a:r>
            <a:r>
              <a:rPr lang="zh-TW" altLang="en-US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運動中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使用。</a:t>
            </a:r>
            <a:endParaRPr lang="en-US" altLang="zh-TW" b="1" dirty="0">
              <a:solidFill>
                <a:srgbClr val="000000">
                  <a:lumMod val="75000"/>
                  <a:lumOff val="25000"/>
                </a:srgb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Ex.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步行、跑步、健身等運動。</a:t>
            </a:r>
            <a:endParaRPr lang="en-US" altLang="zh-TW" b="1" dirty="0">
              <a:solidFill>
                <a:srgbClr val="000000">
                  <a:lumMod val="75000"/>
                  <a:lumOff val="25000"/>
                </a:srgb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也可以在</a:t>
            </a:r>
            <a:r>
              <a:rPr lang="zh-TW" altLang="en-US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長時間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站立或行走時使用。</a:t>
            </a:r>
          </a:p>
        </p:txBody>
      </p:sp>
      <p:sp>
        <p:nvSpPr>
          <p:cNvPr id="87" name="文字方塊 86">
            <a:extLst>
              <a:ext uri="{FF2B5EF4-FFF2-40B4-BE49-F238E27FC236}">
                <a16:creationId xmlns:a16="http://schemas.microsoft.com/office/drawing/2014/main" id="{E9CE1884-1C51-0CEE-B00A-BA7730107766}"/>
              </a:ext>
            </a:extLst>
          </p:cNvPr>
          <p:cNvSpPr txBox="1"/>
          <p:nvPr/>
        </p:nvSpPr>
        <p:spPr>
          <a:xfrm>
            <a:off x="4646462" y="1467616"/>
            <a:ext cx="4510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Where: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endParaRPr lang="en-US" altLang="zh-TW" b="1" dirty="0">
              <a:solidFill>
                <a:srgbClr val="000000">
                  <a:lumMod val="75000"/>
                  <a:lumOff val="25000"/>
                </a:srgb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室內和室外使用，適用於</a:t>
            </a:r>
            <a:r>
              <a:rPr lang="zh-TW" altLang="en-US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各種場合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b="1" dirty="0">
              <a:solidFill>
                <a:srgbClr val="000000">
                  <a:lumMod val="75000"/>
                  <a:lumOff val="25000"/>
                </a:srgb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Ex.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家庭、健身房、運動場地。</a:t>
            </a:r>
            <a:endParaRPr lang="zh-TW" altLang="en-US" sz="1200" dirty="0">
              <a:solidFill>
                <a:srgbClr val="000000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文字方塊 87">
            <a:extLst>
              <a:ext uri="{FF2B5EF4-FFF2-40B4-BE49-F238E27FC236}">
                <a16:creationId xmlns:a16="http://schemas.microsoft.com/office/drawing/2014/main" id="{2309EFB0-9C97-289E-42BF-5764B87C9F36}"/>
              </a:ext>
            </a:extLst>
          </p:cNvPr>
          <p:cNvSpPr txBox="1"/>
          <p:nvPr/>
        </p:nvSpPr>
        <p:spPr>
          <a:xfrm>
            <a:off x="3462561" y="546472"/>
            <a:ext cx="2218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5W2H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分析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(2/4)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9" name="文字方塊 88">
            <a:extLst>
              <a:ext uri="{FF2B5EF4-FFF2-40B4-BE49-F238E27FC236}">
                <a16:creationId xmlns:a16="http://schemas.microsoft.com/office/drawing/2014/main" id="{C27E7085-9C69-6B84-887B-3645F6AE3EEA}"/>
              </a:ext>
            </a:extLst>
          </p:cNvPr>
          <p:cNvSpPr txBox="1"/>
          <p:nvPr/>
        </p:nvSpPr>
        <p:spPr>
          <a:xfrm>
            <a:off x="4071818" y="3856690"/>
            <a:ext cx="4510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Who:</a:t>
            </a:r>
          </a:p>
          <a:p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膝外翻和腳踝不穩定的患者。</a:t>
            </a:r>
            <a:endParaRPr lang="en-US" altLang="zh-TW" b="1" dirty="0">
              <a:solidFill>
                <a:srgbClr val="000000">
                  <a:lumMod val="75000"/>
                  <a:lumOff val="25000"/>
                </a:srgb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Ex.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運動員、老年人、跌倒風險高的人群。</a:t>
            </a:r>
            <a:endParaRPr lang="en-US" altLang="zh-TW" b="1" dirty="0">
              <a:solidFill>
                <a:srgbClr val="000000">
                  <a:lumMod val="75000"/>
                  <a:lumOff val="25000"/>
                </a:srgb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b="1" dirty="0">
                <a:solidFill>
                  <a:srgbClr val="000000">
                    <a:lumMod val="75000"/>
                    <a:lumOff val="25000"/>
                  </a:srgbClr>
                </a:solidFill>
                <a:highlight>
                  <a:srgbClr val="99D5D0"/>
                </a:highligh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highlight>
                  <a:srgbClr val="99D5D0"/>
                </a:highligh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尤其是</a:t>
            </a:r>
            <a:r>
              <a:rPr lang="zh-TW" altLang="en-US" b="1" dirty="0">
                <a:solidFill>
                  <a:srgbClr val="FF0000"/>
                </a:solidFill>
                <a:highlight>
                  <a:srgbClr val="99D5D0"/>
                </a:highligh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需要長時間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highlight>
                  <a:srgbClr val="99D5D0"/>
                </a:highligh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站立、行走或運動的人。</a:t>
            </a:r>
            <a:endParaRPr lang="en-US" altLang="zh-TW" b="1" dirty="0">
              <a:solidFill>
                <a:srgbClr val="000000">
                  <a:lumMod val="75000"/>
                  <a:lumOff val="25000"/>
                </a:srgbClr>
              </a:solidFill>
              <a:highlight>
                <a:srgbClr val="99D5D0"/>
              </a:highlight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0" name="Rectangle 5">
            <a:extLst>
              <a:ext uri="{FF2B5EF4-FFF2-40B4-BE49-F238E27FC236}">
                <a16:creationId xmlns:a16="http://schemas.microsoft.com/office/drawing/2014/main" id="{C4AE1253-4058-346B-D50D-57D5EE1A51BD}"/>
              </a:ext>
            </a:extLst>
          </p:cNvPr>
          <p:cNvSpPr/>
          <p:nvPr/>
        </p:nvSpPr>
        <p:spPr bwMode="auto">
          <a:xfrm rot="1586242" flipH="1">
            <a:off x="3580715" y="1513905"/>
            <a:ext cx="45719" cy="1663646"/>
          </a:xfrm>
          <a:prstGeom prst="rect">
            <a:avLst/>
          </a:prstGeom>
          <a:solidFill>
            <a:srgbClr val="009589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1" name="Rectangle 5">
            <a:extLst>
              <a:ext uri="{FF2B5EF4-FFF2-40B4-BE49-F238E27FC236}">
                <a16:creationId xmlns:a16="http://schemas.microsoft.com/office/drawing/2014/main" id="{4845C6D4-66EC-56D1-2753-FA7279B9595F}"/>
              </a:ext>
            </a:extLst>
          </p:cNvPr>
          <p:cNvSpPr/>
          <p:nvPr/>
        </p:nvSpPr>
        <p:spPr bwMode="auto">
          <a:xfrm rot="5400000" flipH="1">
            <a:off x="4266120" y="1283267"/>
            <a:ext cx="54826" cy="672335"/>
          </a:xfrm>
          <a:prstGeom prst="rect">
            <a:avLst/>
          </a:prstGeom>
          <a:solidFill>
            <a:srgbClr val="009589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2" name="Rectangle 5">
            <a:extLst>
              <a:ext uri="{FF2B5EF4-FFF2-40B4-BE49-F238E27FC236}">
                <a16:creationId xmlns:a16="http://schemas.microsoft.com/office/drawing/2014/main" id="{A848DADF-7713-9CF2-39AF-48CB8302AEFC}"/>
              </a:ext>
            </a:extLst>
          </p:cNvPr>
          <p:cNvSpPr/>
          <p:nvPr/>
        </p:nvSpPr>
        <p:spPr bwMode="auto">
          <a:xfrm rot="5400000" flipH="1">
            <a:off x="3759440" y="3310515"/>
            <a:ext cx="54826" cy="672335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3" name="Rectangle 5">
            <a:extLst>
              <a:ext uri="{FF2B5EF4-FFF2-40B4-BE49-F238E27FC236}">
                <a16:creationId xmlns:a16="http://schemas.microsoft.com/office/drawing/2014/main" id="{C70967D5-EF20-1AA0-FFA5-CB3DF41AE9BA}"/>
              </a:ext>
            </a:extLst>
          </p:cNvPr>
          <p:cNvSpPr/>
          <p:nvPr/>
        </p:nvSpPr>
        <p:spPr bwMode="auto">
          <a:xfrm rot="997401" flipH="1">
            <a:off x="4221684" y="2629578"/>
            <a:ext cx="55290" cy="1057055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4" name="Rectangle 5">
            <a:extLst>
              <a:ext uri="{FF2B5EF4-FFF2-40B4-BE49-F238E27FC236}">
                <a16:creationId xmlns:a16="http://schemas.microsoft.com/office/drawing/2014/main" id="{900D1C1B-ED53-6545-8D62-F9557437BD1C}"/>
              </a:ext>
            </a:extLst>
          </p:cNvPr>
          <p:cNvSpPr/>
          <p:nvPr/>
        </p:nvSpPr>
        <p:spPr bwMode="auto">
          <a:xfrm rot="5400000" flipH="1">
            <a:off x="4476857" y="2539151"/>
            <a:ext cx="54827" cy="260755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5" name="Rectangle 5">
            <a:extLst>
              <a:ext uri="{FF2B5EF4-FFF2-40B4-BE49-F238E27FC236}">
                <a16:creationId xmlns:a16="http://schemas.microsoft.com/office/drawing/2014/main" id="{5022625B-2F95-4CAF-DEDC-09712AE2A392}"/>
              </a:ext>
            </a:extLst>
          </p:cNvPr>
          <p:cNvSpPr/>
          <p:nvPr/>
        </p:nvSpPr>
        <p:spPr bwMode="auto">
          <a:xfrm rot="5400000">
            <a:off x="2006301" y="3592593"/>
            <a:ext cx="45719" cy="2661626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6" name="Rectangle 5">
            <a:extLst>
              <a:ext uri="{FF2B5EF4-FFF2-40B4-BE49-F238E27FC236}">
                <a16:creationId xmlns:a16="http://schemas.microsoft.com/office/drawing/2014/main" id="{49A3411B-81C0-0FE4-16A6-8D5CAEAE9384}"/>
              </a:ext>
            </a:extLst>
          </p:cNvPr>
          <p:cNvSpPr/>
          <p:nvPr/>
        </p:nvSpPr>
        <p:spPr bwMode="auto">
          <a:xfrm rot="892175">
            <a:off x="3424865" y="4071394"/>
            <a:ext cx="45719" cy="873758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7" name="Rectangle 5">
            <a:extLst>
              <a:ext uri="{FF2B5EF4-FFF2-40B4-BE49-F238E27FC236}">
                <a16:creationId xmlns:a16="http://schemas.microsoft.com/office/drawing/2014/main" id="{528047F6-483B-9BDA-FA82-4FFD78320610}"/>
              </a:ext>
            </a:extLst>
          </p:cNvPr>
          <p:cNvSpPr/>
          <p:nvPr/>
        </p:nvSpPr>
        <p:spPr bwMode="auto">
          <a:xfrm rot="5400000">
            <a:off x="3810141" y="3810922"/>
            <a:ext cx="45719" cy="580040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8" name="文字方塊 97">
            <a:extLst>
              <a:ext uri="{FF2B5EF4-FFF2-40B4-BE49-F238E27FC236}">
                <a16:creationId xmlns:a16="http://schemas.microsoft.com/office/drawing/2014/main" id="{C102135B-F5A7-34A2-E49D-E1590DC60803}"/>
              </a:ext>
            </a:extLst>
          </p:cNvPr>
          <p:cNvSpPr txBox="1"/>
          <p:nvPr/>
        </p:nvSpPr>
        <p:spPr>
          <a:xfrm>
            <a:off x="8748464" y="4702157"/>
            <a:ext cx="4320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693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群組 73">
            <a:extLst>
              <a:ext uri="{FF2B5EF4-FFF2-40B4-BE49-F238E27FC236}">
                <a16:creationId xmlns:a16="http://schemas.microsoft.com/office/drawing/2014/main" id="{B42282B0-3ABB-EC8D-0D25-3BB3F215A9E7}"/>
              </a:ext>
            </a:extLst>
          </p:cNvPr>
          <p:cNvGrpSpPr/>
          <p:nvPr/>
        </p:nvGrpSpPr>
        <p:grpSpPr>
          <a:xfrm>
            <a:off x="33432" y="1049297"/>
            <a:ext cx="5703370" cy="5057154"/>
            <a:chOff x="690691" y="211740"/>
            <a:chExt cx="5703370" cy="5057154"/>
          </a:xfrm>
        </p:grpSpPr>
        <p:grpSp>
          <p:nvGrpSpPr>
            <p:cNvPr id="40" name="组合 1">
              <a:extLst>
                <a:ext uri="{FF2B5EF4-FFF2-40B4-BE49-F238E27FC236}">
                  <a16:creationId xmlns:a16="http://schemas.microsoft.com/office/drawing/2014/main" id="{26E215BA-E400-D694-1967-4EA53FFFC161}"/>
                </a:ext>
              </a:extLst>
            </p:cNvPr>
            <p:cNvGrpSpPr/>
            <p:nvPr/>
          </p:nvGrpSpPr>
          <p:grpSpPr>
            <a:xfrm>
              <a:off x="690691" y="211740"/>
              <a:ext cx="3833446" cy="5057154"/>
              <a:chOff x="827088" y="11113"/>
              <a:chExt cx="3898900" cy="5143503"/>
            </a:xfrm>
          </p:grpSpPr>
          <p:sp>
            <p:nvSpPr>
              <p:cNvPr id="48" name="AutoShape 50">
                <a:extLst>
                  <a:ext uri="{FF2B5EF4-FFF2-40B4-BE49-F238E27FC236}">
                    <a16:creationId xmlns:a16="http://schemas.microsoft.com/office/drawing/2014/main" id="{CDF93877-C35F-F52C-1461-27A6163CC1A4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827088" y="11113"/>
                <a:ext cx="3898900" cy="51435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52">
                <a:extLst>
                  <a:ext uri="{FF2B5EF4-FFF2-40B4-BE49-F238E27FC236}">
                    <a16:creationId xmlns:a16="http://schemas.microsoft.com/office/drawing/2014/main" id="{38D30FAA-9B73-9EC0-E531-CA10F1EE86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5688" y="1230314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8 w 1037"/>
                  <a:gd name="T3" fmla="*/ 1037 h 1037"/>
                  <a:gd name="T4" fmla="*/ 0 w 1037"/>
                  <a:gd name="T5" fmla="*/ 519 h 1037"/>
                  <a:gd name="T6" fmla="*/ 518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8" y="1037"/>
                    </a:lnTo>
                    <a:lnTo>
                      <a:pt x="0" y="519"/>
                    </a:lnTo>
                    <a:lnTo>
                      <a:pt x="518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0064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53">
                <a:extLst>
                  <a:ext uri="{FF2B5EF4-FFF2-40B4-BE49-F238E27FC236}">
                    <a16:creationId xmlns:a16="http://schemas.microsoft.com/office/drawing/2014/main" id="{04998CA7-3646-B820-2950-0F1A021CA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5688" y="1230314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8 w 1037"/>
                  <a:gd name="T3" fmla="*/ 1037 h 1037"/>
                  <a:gd name="T4" fmla="*/ 0 w 1037"/>
                  <a:gd name="T5" fmla="*/ 519 h 1037"/>
                  <a:gd name="T6" fmla="*/ 518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8" y="1037"/>
                    </a:lnTo>
                    <a:lnTo>
                      <a:pt x="0" y="519"/>
                    </a:lnTo>
                    <a:lnTo>
                      <a:pt x="518" y="0"/>
                    </a:lnTo>
                    <a:lnTo>
                      <a:pt x="1037" y="519"/>
                    </a:lnTo>
                  </a:path>
                </a:pathLst>
              </a:custGeom>
              <a:solidFill>
                <a:srgbClr val="FFFFFF">
                  <a:alpha val="8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54">
                <a:extLst>
                  <a:ext uri="{FF2B5EF4-FFF2-40B4-BE49-F238E27FC236}">
                    <a16:creationId xmlns:a16="http://schemas.microsoft.com/office/drawing/2014/main" id="{6B004C5F-F861-A7D4-B8E4-9A052C14C2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406401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00A99D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52" name="Freeform 55">
                <a:extLst>
                  <a:ext uri="{FF2B5EF4-FFF2-40B4-BE49-F238E27FC236}">
                    <a16:creationId xmlns:a16="http://schemas.microsoft.com/office/drawing/2014/main" id="{64381FC4-90EA-5E0A-4539-469FD7D6E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406401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56">
                <a:extLst>
                  <a:ext uri="{FF2B5EF4-FFF2-40B4-BE49-F238E27FC236}">
                    <a16:creationId xmlns:a16="http://schemas.microsoft.com/office/drawing/2014/main" id="{1443611C-0170-8BA0-9252-8BFEA43AF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26" y="476251"/>
                <a:ext cx="962025" cy="962025"/>
              </a:xfrm>
              <a:custGeom>
                <a:avLst/>
                <a:gdLst>
                  <a:gd name="T0" fmla="*/ 606 w 606"/>
                  <a:gd name="T1" fmla="*/ 303 h 606"/>
                  <a:gd name="T2" fmla="*/ 303 w 606"/>
                  <a:gd name="T3" fmla="*/ 606 h 606"/>
                  <a:gd name="T4" fmla="*/ 0 w 606"/>
                  <a:gd name="T5" fmla="*/ 303 h 606"/>
                  <a:gd name="T6" fmla="*/ 303 w 606"/>
                  <a:gd name="T7" fmla="*/ 0 h 606"/>
                  <a:gd name="T8" fmla="*/ 606 w 606"/>
                  <a:gd name="T9" fmla="*/ 303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6" h="606">
                    <a:moveTo>
                      <a:pt x="606" y="303"/>
                    </a:moveTo>
                    <a:lnTo>
                      <a:pt x="303" y="606"/>
                    </a:lnTo>
                    <a:lnTo>
                      <a:pt x="0" y="303"/>
                    </a:lnTo>
                    <a:lnTo>
                      <a:pt x="303" y="0"/>
                    </a:lnTo>
                    <a:lnTo>
                      <a:pt x="606" y="303"/>
                    </a:lnTo>
                    <a:close/>
                  </a:path>
                </a:pathLst>
              </a:custGeom>
              <a:solidFill>
                <a:schemeClr val="accent4">
                  <a:alpha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54" name="Freeform 57">
                <a:extLst>
                  <a:ext uri="{FF2B5EF4-FFF2-40B4-BE49-F238E27FC236}">
                    <a16:creationId xmlns:a16="http://schemas.microsoft.com/office/drawing/2014/main" id="{7F83569F-36F7-00F6-8FFF-66FCA0ECE7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26" y="476251"/>
                <a:ext cx="962025" cy="962025"/>
              </a:xfrm>
              <a:custGeom>
                <a:avLst/>
                <a:gdLst>
                  <a:gd name="T0" fmla="*/ 606 w 606"/>
                  <a:gd name="T1" fmla="*/ 303 h 606"/>
                  <a:gd name="T2" fmla="*/ 303 w 606"/>
                  <a:gd name="T3" fmla="*/ 606 h 606"/>
                  <a:gd name="T4" fmla="*/ 0 w 606"/>
                  <a:gd name="T5" fmla="*/ 303 h 606"/>
                  <a:gd name="T6" fmla="*/ 303 w 606"/>
                  <a:gd name="T7" fmla="*/ 0 h 606"/>
                  <a:gd name="T8" fmla="*/ 606 w 606"/>
                  <a:gd name="T9" fmla="*/ 303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6" h="606">
                    <a:moveTo>
                      <a:pt x="606" y="303"/>
                    </a:moveTo>
                    <a:lnTo>
                      <a:pt x="303" y="606"/>
                    </a:lnTo>
                    <a:lnTo>
                      <a:pt x="0" y="303"/>
                    </a:lnTo>
                    <a:lnTo>
                      <a:pt x="303" y="0"/>
                    </a:lnTo>
                    <a:lnTo>
                      <a:pt x="606" y="303"/>
                    </a:lnTo>
                  </a:path>
                </a:pathLst>
              </a:custGeom>
              <a:solidFill>
                <a:srgbClr val="FFFFFF">
                  <a:alpha val="8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58">
                <a:extLst>
                  <a:ext uri="{FF2B5EF4-FFF2-40B4-BE49-F238E27FC236}">
                    <a16:creationId xmlns:a16="http://schemas.microsoft.com/office/drawing/2014/main" id="{1BB030BA-4646-96DE-8553-32BA8409F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2054227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009589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56" name="Freeform 59">
                <a:extLst>
                  <a:ext uri="{FF2B5EF4-FFF2-40B4-BE49-F238E27FC236}">
                    <a16:creationId xmlns:a16="http://schemas.microsoft.com/office/drawing/2014/main" id="{1A8550F5-1F3E-D0AE-3262-380807985A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2054227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60">
                <a:extLst>
                  <a:ext uri="{FF2B5EF4-FFF2-40B4-BE49-F238E27FC236}">
                    <a16:creationId xmlns:a16="http://schemas.microsoft.com/office/drawing/2014/main" id="{36222C73-D969-043B-C2E2-8D142AA526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363" y="3421064"/>
                <a:ext cx="646113" cy="646113"/>
              </a:xfrm>
              <a:custGeom>
                <a:avLst/>
                <a:gdLst>
                  <a:gd name="T0" fmla="*/ 407 w 407"/>
                  <a:gd name="T1" fmla="*/ 203 h 407"/>
                  <a:gd name="T2" fmla="*/ 203 w 407"/>
                  <a:gd name="T3" fmla="*/ 407 h 407"/>
                  <a:gd name="T4" fmla="*/ 0 w 407"/>
                  <a:gd name="T5" fmla="*/ 203 h 407"/>
                  <a:gd name="T6" fmla="*/ 203 w 407"/>
                  <a:gd name="T7" fmla="*/ 0 h 407"/>
                  <a:gd name="T8" fmla="*/ 407 w 407"/>
                  <a:gd name="T9" fmla="*/ 203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7" h="407">
                    <a:moveTo>
                      <a:pt x="407" y="203"/>
                    </a:moveTo>
                    <a:lnTo>
                      <a:pt x="203" y="407"/>
                    </a:lnTo>
                    <a:lnTo>
                      <a:pt x="0" y="203"/>
                    </a:lnTo>
                    <a:lnTo>
                      <a:pt x="203" y="0"/>
                    </a:lnTo>
                    <a:lnTo>
                      <a:pt x="407" y="203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61">
                <a:extLst>
                  <a:ext uri="{FF2B5EF4-FFF2-40B4-BE49-F238E27FC236}">
                    <a16:creationId xmlns:a16="http://schemas.microsoft.com/office/drawing/2014/main" id="{63CB9FE4-8E01-C4BF-0FB5-F9FD59F888E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84488" y="11113"/>
                <a:ext cx="1839913" cy="3322639"/>
              </a:xfrm>
              <a:custGeom>
                <a:avLst/>
                <a:gdLst>
                  <a:gd name="T0" fmla="*/ 4 w 1159"/>
                  <a:gd name="T1" fmla="*/ 1166 h 2093"/>
                  <a:gd name="T2" fmla="*/ 0 w 1159"/>
                  <a:gd name="T3" fmla="*/ 1171 h 2093"/>
                  <a:gd name="T4" fmla="*/ 921 w 1159"/>
                  <a:gd name="T5" fmla="*/ 2093 h 2093"/>
                  <a:gd name="T6" fmla="*/ 1159 w 1159"/>
                  <a:gd name="T7" fmla="*/ 1855 h 2093"/>
                  <a:gd name="T8" fmla="*/ 1159 w 1159"/>
                  <a:gd name="T9" fmla="*/ 1846 h 2093"/>
                  <a:gd name="T10" fmla="*/ 921 w 1159"/>
                  <a:gd name="T11" fmla="*/ 2084 h 2093"/>
                  <a:gd name="T12" fmla="*/ 4 w 1159"/>
                  <a:gd name="T13" fmla="*/ 1166 h 2093"/>
                  <a:gd name="T14" fmla="*/ 478 w 1159"/>
                  <a:gd name="T15" fmla="*/ 0 h 2093"/>
                  <a:gd name="T16" fmla="*/ 469 w 1159"/>
                  <a:gd name="T17" fmla="*/ 0 h 2093"/>
                  <a:gd name="T18" fmla="*/ 52 w 1159"/>
                  <a:gd name="T19" fmla="*/ 417 h 2093"/>
                  <a:gd name="T20" fmla="*/ 56 w 1159"/>
                  <a:gd name="T21" fmla="*/ 421 h 2093"/>
                  <a:gd name="T22" fmla="*/ 478 w 1159"/>
                  <a:gd name="T23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59" h="2093">
                    <a:moveTo>
                      <a:pt x="4" y="1166"/>
                    </a:moveTo>
                    <a:lnTo>
                      <a:pt x="0" y="1171"/>
                    </a:lnTo>
                    <a:lnTo>
                      <a:pt x="921" y="2093"/>
                    </a:lnTo>
                    <a:lnTo>
                      <a:pt x="1159" y="1855"/>
                    </a:lnTo>
                    <a:lnTo>
                      <a:pt x="1159" y="1846"/>
                    </a:lnTo>
                    <a:lnTo>
                      <a:pt x="921" y="2084"/>
                    </a:lnTo>
                    <a:lnTo>
                      <a:pt x="4" y="1166"/>
                    </a:lnTo>
                    <a:close/>
                    <a:moveTo>
                      <a:pt x="478" y="0"/>
                    </a:moveTo>
                    <a:lnTo>
                      <a:pt x="469" y="0"/>
                    </a:lnTo>
                    <a:lnTo>
                      <a:pt x="52" y="417"/>
                    </a:lnTo>
                    <a:lnTo>
                      <a:pt x="56" y="421"/>
                    </a:lnTo>
                    <a:lnTo>
                      <a:pt x="478" y="0"/>
                    </a:lnTo>
                    <a:close/>
                  </a:path>
                </a:pathLst>
              </a:custGeom>
              <a:solidFill>
                <a:srgbClr val="99DD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62">
                <a:extLst>
                  <a:ext uri="{FF2B5EF4-FFF2-40B4-BE49-F238E27FC236}">
                    <a16:creationId xmlns:a16="http://schemas.microsoft.com/office/drawing/2014/main" id="{8355B37F-2CD6-4A9B-E832-B2272B5710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84488" y="11113"/>
                <a:ext cx="1839913" cy="3322639"/>
              </a:xfrm>
              <a:custGeom>
                <a:avLst/>
                <a:gdLst>
                  <a:gd name="T0" fmla="*/ 4 w 1159"/>
                  <a:gd name="T1" fmla="*/ 1166 h 2093"/>
                  <a:gd name="T2" fmla="*/ 0 w 1159"/>
                  <a:gd name="T3" fmla="*/ 1171 h 2093"/>
                  <a:gd name="T4" fmla="*/ 921 w 1159"/>
                  <a:gd name="T5" fmla="*/ 2093 h 2093"/>
                  <a:gd name="T6" fmla="*/ 1159 w 1159"/>
                  <a:gd name="T7" fmla="*/ 1855 h 2093"/>
                  <a:gd name="T8" fmla="*/ 1159 w 1159"/>
                  <a:gd name="T9" fmla="*/ 1846 h 2093"/>
                  <a:gd name="T10" fmla="*/ 921 w 1159"/>
                  <a:gd name="T11" fmla="*/ 2084 h 2093"/>
                  <a:gd name="T12" fmla="*/ 4 w 1159"/>
                  <a:gd name="T13" fmla="*/ 1166 h 2093"/>
                  <a:gd name="T14" fmla="*/ 478 w 1159"/>
                  <a:gd name="T15" fmla="*/ 0 h 2093"/>
                  <a:gd name="T16" fmla="*/ 469 w 1159"/>
                  <a:gd name="T17" fmla="*/ 0 h 2093"/>
                  <a:gd name="T18" fmla="*/ 52 w 1159"/>
                  <a:gd name="T19" fmla="*/ 417 h 2093"/>
                  <a:gd name="T20" fmla="*/ 56 w 1159"/>
                  <a:gd name="T21" fmla="*/ 421 h 2093"/>
                  <a:gd name="T22" fmla="*/ 478 w 1159"/>
                  <a:gd name="T23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59" h="2093">
                    <a:moveTo>
                      <a:pt x="4" y="1166"/>
                    </a:moveTo>
                    <a:lnTo>
                      <a:pt x="0" y="1171"/>
                    </a:lnTo>
                    <a:lnTo>
                      <a:pt x="921" y="2093"/>
                    </a:lnTo>
                    <a:lnTo>
                      <a:pt x="1159" y="1855"/>
                    </a:lnTo>
                    <a:lnTo>
                      <a:pt x="1159" y="1846"/>
                    </a:lnTo>
                    <a:lnTo>
                      <a:pt x="921" y="2084"/>
                    </a:lnTo>
                    <a:lnTo>
                      <a:pt x="4" y="1166"/>
                    </a:lnTo>
                    <a:moveTo>
                      <a:pt x="478" y="0"/>
                    </a:moveTo>
                    <a:lnTo>
                      <a:pt x="469" y="0"/>
                    </a:lnTo>
                    <a:lnTo>
                      <a:pt x="52" y="417"/>
                    </a:lnTo>
                    <a:lnTo>
                      <a:pt x="56" y="421"/>
                    </a:lnTo>
                    <a:lnTo>
                      <a:pt x="47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63">
                <a:extLst>
                  <a:ext uri="{FF2B5EF4-FFF2-40B4-BE49-F238E27FC236}">
                    <a16:creationId xmlns:a16="http://schemas.microsoft.com/office/drawing/2014/main" id="{BD88D1F0-6075-FCE6-3DAC-138E61A296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276" y="673102"/>
                <a:ext cx="646113" cy="1196976"/>
              </a:xfrm>
              <a:custGeom>
                <a:avLst/>
                <a:gdLst>
                  <a:gd name="T0" fmla="*/ 403 w 407"/>
                  <a:gd name="T1" fmla="*/ 0 h 754"/>
                  <a:gd name="T2" fmla="*/ 2 w 407"/>
                  <a:gd name="T3" fmla="*/ 401 h 754"/>
                  <a:gd name="T4" fmla="*/ 0 w 407"/>
                  <a:gd name="T5" fmla="*/ 403 h 754"/>
                  <a:gd name="T6" fmla="*/ 351 w 407"/>
                  <a:gd name="T7" fmla="*/ 754 h 754"/>
                  <a:gd name="T8" fmla="*/ 355 w 407"/>
                  <a:gd name="T9" fmla="*/ 749 h 754"/>
                  <a:gd name="T10" fmla="*/ 9 w 407"/>
                  <a:gd name="T11" fmla="*/ 403 h 754"/>
                  <a:gd name="T12" fmla="*/ 407 w 407"/>
                  <a:gd name="T13" fmla="*/ 4 h 754"/>
                  <a:gd name="T14" fmla="*/ 403 w 407"/>
                  <a:gd name="T15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7" h="754">
                    <a:moveTo>
                      <a:pt x="403" y="0"/>
                    </a:moveTo>
                    <a:lnTo>
                      <a:pt x="2" y="401"/>
                    </a:lnTo>
                    <a:lnTo>
                      <a:pt x="0" y="403"/>
                    </a:lnTo>
                    <a:lnTo>
                      <a:pt x="351" y="754"/>
                    </a:lnTo>
                    <a:lnTo>
                      <a:pt x="355" y="749"/>
                    </a:lnTo>
                    <a:lnTo>
                      <a:pt x="9" y="403"/>
                    </a:lnTo>
                    <a:lnTo>
                      <a:pt x="407" y="4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A9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64">
                <a:extLst>
                  <a:ext uri="{FF2B5EF4-FFF2-40B4-BE49-F238E27FC236}">
                    <a16:creationId xmlns:a16="http://schemas.microsoft.com/office/drawing/2014/main" id="{6BB103BB-8A9E-C530-F797-03D8D33BB9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276" y="673102"/>
                <a:ext cx="646113" cy="1196976"/>
              </a:xfrm>
              <a:custGeom>
                <a:avLst/>
                <a:gdLst>
                  <a:gd name="T0" fmla="*/ 403 w 407"/>
                  <a:gd name="T1" fmla="*/ 0 h 754"/>
                  <a:gd name="T2" fmla="*/ 2 w 407"/>
                  <a:gd name="T3" fmla="*/ 401 h 754"/>
                  <a:gd name="T4" fmla="*/ 0 w 407"/>
                  <a:gd name="T5" fmla="*/ 403 h 754"/>
                  <a:gd name="T6" fmla="*/ 351 w 407"/>
                  <a:gd name="T7" fmla="*/ 754 h 754"/>
                  <a:gd name="T8" fmla="*/ 355 w 407"/>
                  <a:gd name="T9" fmla="*/ 749 h 754"/>
                  <a:gd name="T10" fmla="*/ 9 w 407"/>
                  <a:gd name="T11" fmla="*/ 403 h 754"/>
                  <a:gd name="T12" fmla="*/ 407 w 407"/>
                  <a:gd name="T13" fmla="*/ 4 h 754"/>
                  <a:gd name="T14" fmla="*/ 403 w 407"/>
                  <a:gd name="T15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7" h="754">
                    <a:moveTo>
                      <a:pt x="403" y="0"/>
                    </a:moveTo>
                    <a:lnTo>
                      <a:pt x="2" y="401"/>
                    </a:lnTo>
                    <a:lnTo>
                      <a:pt x="0" y="403"/>
                    </a:lnTo>
                    <a:lnTo>
                      <a:pt x="351" y="754"/>
                    </a:lnTo>
                    <a:lnTo>
                      <a:pt x="355" y="749"/>
                    </a:lnTo>
                    <a:lnTo>
                      <a:pt x="9" y="403"/>
                    </a:lnTo>
                    <a:lnTo>
                      <a:pt x="407" y="4"/>
                    </a:lnTo>
                    <a:lnTo>
                      <a:pt x="40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65">
                <a:extLst>
                  <a:ext uri="{FF2B5EF4-FFF2-40B4-BE49-F238E27FC236}">
                    <a16:creationId xmlns:a16="http://schemas.microsoft.com/office/drawing/2014/main" id="{A61EC809-7CBF-BC68-2506-B4F6172283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7088" y="371476"/>
                <a:ext cx="2776538" cy="4783140"/>
              </a:xfrm>
              <a:custGeom>
                <a:avLst/>
                <a:gdLst>
                  <a:gd name="T0" fmla="*/ 1638 w 1749"/>
                  <a:gd name="T1" fmla="*/ 1639 h 3013"/>
                  <a:gd name="T2" fmla="*/ 1634 w 1749"/>
                  <a:gd name="T3" fmla="*/ 1643 h 3013"/>
                  <a:gd name="T4" fmla="*/ 1740 w 1749"/>
                  <a:gd name="T5" fmla="*/ 1749 h 3013"/>
                  <a:gd name="T6" fmla="*/ 477 w 1749"/>
                  <a:gd name="T7" fmla="*/ 3013 h 3013"/>
                  <a:gd name="T8" fmla="*/ 486 w 1749"/>
                  <a:gd name="T9" fmla="*/ 3013 h 3013"/>
                  <a:gd name="T10" fmla="*/ 1749 w 1749"/>
                  <a:gd name="T11" fmla="*/ 1749 h 3013"/>
                  <a:gd name="T12" fmla="*/ 1638 w 1749"/>
                  <a:gd name="T13" fmla="*/ 1639 h 3013"/>
                  <a:gd name="T14" fmla="*/ 518 w 1749"/>
                  <a:gd name="T15" fmla="*/ 518 h 3013"/>
                  <a:gd name="T16" fmla="*/ 513 w 1749"/>
                  <a:gd name="T17" fmla="*/ 523 h 3013"/>
                  <a:gd name="T18" fmla="*/ 597 w 1749"/>
                  <a:gd name="T19" fmla="*/ 606 h 3013"/>
                  <a:gd name="T20" fmla="*/ 602 w 1749"/>
                  <a:gd name="T21" fmla="*/ 602 h 3013"/>
                  <a:gd name="T22" fmla="*/ 518 w 1749"/>
                  <a:gd name="T23" fmla="*/ 518 h 3013"/>
                  <a:gd name="T24" fmla="*/ 0 w 1749"/>
                  <a:gd name="T25" fmla="*/ 0 h 3013"/>
                  <a:gd name="T26" fmla="*/ 0 w 1749"/>
                  <a:gd name="T27" fmla="*/ 0 h 3013"/>
                  <a:gd name="T28" fmla="*/ 0 w 1749"/>
                  <a:gd name="T29" fmla="*/ 9 h 3013"/>
                  <a:gd name="T30" fmla="*/ 0 w 1749"/>
                  <a:gd name="T31" fmla="*/ 9 h 3013"/>
                  <a:gd name="T32" fmla="*/ 211 w 1749"/>
                  <a:gd name="T33" fmla="*/ 219 h 3013"/>
                  <a:gd name="T34" fmla="*/ 215 w 1749"/>
                  <a:gd name="T35" fmla="*/ 215 h 3013"/>
                  <a:gd name="T36" fmla="*/ 3 w 1749"/>
                  <a:gd name="T37" fmla="*/ 2 h 3013"/>
                  <a:gd name="T38" fmla="*/ 0 w 1749"/>
                  <a:gd name="T39" fmla="*/ 0 h 3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49" h="3013">
                    <a:moveTo>
                      <a:pt x="1638" y="1639"/>
                    </a:moveTo>
                    <a:lnTo>
                      <a:pt x="1634" y="1643"/>
                    </a:lnTo>
                    <a:lnTo>
                      <a:pt x="1740" y="1749"/>
                    </a:lnTo>
                    <a:lnTo>
                      <a:pt x="477" y="3013"/>
                    </a:lnTo>
                    <a:lnTo>
                      <a:pt x="486" y="3013"/>
                    </a:lnTo>
                    <a:lnTo>
                      <a:pt x="1749" y="1749"/>
                    </a:lnTo>
                    <a:lnTo>
                      <a:pt x="1638" y="1639"/>
                    </a:lnTo>
                    <a:close/>
                    <a:moveTo>
                      <a:pt x="518" y="518"/>
                    </a:moveTo>
                    <a:lnTo>
                      <a:pt x="513" y="523"/>
                    </a:lnTo>
                    <a:lnTo>
                      <a:pt x="597" y="606"/>
                    </a:lnTo>
                    <a:lnTo>
                      <a:pt x="602" y="602"/>
                    </a:lnTo>
                    <a:lnTo>
                      <a:pt x="518" y="518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11" y="219"/>
                    </a:lnTo>
                    <a:lnTo>
                      <a:pt x="215" y="215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DD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66">
                <a:extLst>
                  <a:ext uri="{FF2B5EF4-FFF2-40B4-BE49-F238E27FC236}">
                    <a16:creationId xmlns:a16="http://schemas.microsoft.com/office/drawing/2014/main" id="{7700829B-4F47-186C-B7A5-07E6FDA035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7088" y="371476"/>
                <a:ext cx="2776538" cy="4783140"/>
              </a:xfrm>
              <a:custGeom>
                <a:avLst/>
                <a:gdLst>
                  <a:gd name="T0" fmla="*/ 1638 w 1749"/>
                  <a:gd name="T1" fmla="*/ 1639 h 3013"/>
                  <a:gd name="T2" fmla="*/ 1634 w 1749"/>
                  <a:gd name="T3" fmla="*/ 1643 h 3013"/>
                  <a:gd name="T4" fmla="*/ 1740 w 1749"/>
                  <a:gd name="T5" fmla="*/ 1749 h 3013"/>
                  <a:gd name="T6" fmla="*/ 477 w 1749"/>
                  <a:gd name="T7" fmla="*/ 3013 h 3013"/>
                  <a:gd name="T8" fmla="*/ 486 w 1749"/>
                  <a:gd name="T9" fmla="*/ 3013 h 3013"/>
                  <a:gd name="T10" fmla="*/ 1749 w 1749"/>
                  <a:gd name="T11" fmla="*/ 1749 h 3013"/>
                  <a:gd name="T12" fmla="*/ 1638 w 1749"/>
                  <a:gd name="T13" fmla="*/ 1639 h 3013"/>
                  <a:gd name="T14" fmla="*/ 518 w 1749"/>
                  <a:gd name="T15" fmla="*/ 518 h 3013"/>
                  <a:gd name="T16" fmla="*/ 513 w 1749"/>
                  <a:gd name="T17" fmla="*/ 523 h 3013"/>
                  <a:gd name="T18" fmla="*/ 597 w 1749"/>
                  <a:gd name="T19" fmla="*/ 606 h 3013"/>
                  <a:gd name="T20" fmla="*/ 602 w 1749"/>
                  <a:gd name="T21" fmla="*/ 602 h 3013"/>
                  <a:gd name="T22" fmla="*/ 518 w 1749"/>
                  <a:gd name="T23" fmla="*/ 518 h 3013"/>
                  <a:gd name="T24" fmla="*/ 0 w 1749"/>
                  <a:gd name="T25" fmla="*/ 0 h 3013"/>
                  <a:gd name="T26" fmla="*/ 0 w 1749"/>
                  <a:gd name="T27" fmla="*/ 0 h 3013"/>
                  <a:gd name="T28" fmla="*/ 0 w 1749"/>
                  <a:gd name="T29" fmla="*/ 9 h 3013"/>
                  <a:gd name="T30" fmla="*/ 0 w 1749"/>
                  <a:gd name="T31" fmla="*/ 9 h 3013"/>
                  <a:gd name="T32" fmla="*/ 211 w 1749"/>
                  <a:gd name="T33" fmla="*/ 219 h 3013"/>
                  <a:gd name="T34" fmla="*/ 215 w 1749"/>
                  <a:gd name="T35" fmla="*/ 215 h 3013"/>
                  <a:gd name="T36" fmla="*/ 3 w 1749"/>
                  <a:gd name="T37" fmla="*/ 2 h 3013"/>
                  <a:gd name="T38" fmla="*/ 0 w 1749"/>
                  <a:gd name="T39" fmla="*/ 0 h 3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49" h="3013">
                    <a:moveTo>
                      <a:pt x="1638" y="1639"/>
                    </a:moveTo>
                    <a:lnTo>
                      <a:pt x="1634" y="1643"/>
                    </a:lnTo>
                    <a:lnTo>
                      <a:pt x="1740" y="1749"/>
                    </a:lnTo>
                    <a:lnTo>
                      <a:pt x="477" y="3013"/>
                    </a:lnTo>
                    <a:lnTo>
                      <a:pt x="486" y="3013"/>
                    </a:lnTo>
                    <a:lnTo>
                      <a:pt x="1749" y="1749"/>
                    </a:lnTo>
                    <a:lnTo>
                      <a:pt x="1638" y="1639"/>
                    </a:lnTo>
                    <a:moveTo>
                      <a:pt x="518" y="518"/>
                    </a:moveTo>
                    <a:lnTo>
                      <a:pt x="513" y="523"/>
                    </a:lnTo>
                    <a:lnTo>
                      <a:pt x="597" y="606"/>
                    </a:lnTo>
                    <a:lnTo>
                      <a:pt x="602" y="602"/>
                    </a:lnTo>
                    <a:lnTo>
                      <a:pt x="518" y="518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11" y="219"/>
                    </a:lnTo>
                    <a:lnTo>
                      <a:pt x="215" y="215"/>
                    </a:lnTo>
                    <a:lnTo>
                      <a:pt x="3" y="2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67">
                <a:extLst>
                  <a:ext uri="{FF2B5EF4-FFF2-40B4-BE49-F238E27FC236}">
                    <a16:creationId xmlns:a16="http://schemas.microsoft.com/office/drawing/2014/main" id="{C5AC9714-6749-E3C8-AE50-83FCB7EFDB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4827" y="1327152"/>
                <a:ext cx="830263" cy="830263"/>
              </a:xfrm>
              <a:custGeom>
                <a:avLst/>
                <a:gdLst>
                  <a:gd name="T0" fmla="*/ 5 w 523"/>
                  <a:gd name="T1" fmla="*/ 0 h 523"/>
                  <a:gd name="T2" fmla="*/ 0 w 523"/>
                  <a:gd name="T3" fmla="*/ 4 h 523"/>
                  <a:gd name="T4" fmla="*/ 519 w 523"/>
                  <a:gd name="T5" fmla="*/ 523 h 523"/>
                  <a:gd name="T6" fmla="*/ 523 w 523"/>
                  <a:gd name="T7" fmla="*/ 518 h 523"/>
                  <a:gd name="T8" fmla="*/ 5 w 523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3" h="523">
                    <a:moveTo>
                      <a:pt x="5" y="0"/>
                    </a:moveTo>
                    <a:lnTo>
                      <a:pt x="0" y="4"/>
                    </a:lnTo>
                    <a:lnTo>
                      <a:pt x="519" y="523"/>
                    </a:lnTo>
                    <a:lnTo>
                      <a:pt x="523" y="518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00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68">
                <a:extLst>
                  <a:ext uri="{FF2B5EF4-FFF2-40B4-BE49-F238E27FC236}">
                    <a16:creationId xmlns:a16="http://schemas.microsoft.com/office/drawing/2014/main" id="{82724657-657E-6AE5-C50C-F4F735FB0F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4827" y="1327152"/>
                <a:ext cx="830263" cy="830263"/>
              </a:xfrm>
              <a:custGeom>
                <a:avLst/>
                <a:gdLst>
                  <a:gd name="T0" fmla="*/ 5 w 523"/>
                  <a:gd name="T1" fmla="*/ 0 h 523"/>
                  <a:gd name="T2" fmla="*/ 0 w 523"/>
                  <a:gd name="T3" fmla="*/ 4 h 523"/>
                  <a:gd name="T4" fmla="*/ 519 w 523"/>
                  <a:gd name="T5" fmla="*/ 523 h 523"/>
                  <a:gd name="T6" fmla="*/ 523 w 523"/>
                  <a:gd name="T7" fmla="*/ 518 h 523"/>
                  <a:gd name="T8" fmla="*/ 5 w 523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3" h="523">
                    <a:moveTo>
                      <a:pt x="5" y="0"/>
                    </a:moveTo>
                    <a:lnTo>
                      <a:pt x="0" y="4"/>
                    </a:lnTo>
                    <a:lnTo>
                      <a:pt x="519" y="523"/>
                    </a:lnTo>
                    <a:lnTo>
                      <a:pt x="523" y="518"/>
                    </a:lnTo>
                    <a:lnTo>
                      <a:pt x="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69">
                <a:extLst>
                  <a:ext uri="{FF2B5EF4-FFF2-40B4-BE49-F238E27FC236}">
                    <a16:creationId xmlns:a16="http://schemas.microsoft.com/office/drawing/2014/main" id="{DF1562BD-CAAC-730B-A413-56AC344029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051" y="712789"/>
                <a:ext cx="487363" cy="488950"/>
              </a:xfrm>
              <a:custGeom>
                <a:avLst/>
                <a:gdLst>
                  <a:gd name="T0" fmla="*/ 4 w 307"/>
                  <a:gd name="T1" fmla="*/ 0 h 308"/>
                  <a:gd name="T2" fmla="*/ 0 w 307"/>
                  <a:gd name="T3" fmla="*/ 4 h 308"/>
                  <a:gd name="T4" fmla="*/ 302 w 307"/>
                  <a:gd name="T5" fmla="*/ 308 h 308"/>
                  <a:gd name="T6" fmla="*/ 307 w 307"/>
                  <a:gd name="T7" fmla="*/ 303 h 308"/>
                  <a:gd name="T8" fmla="*/ 4 w 307"/>
                  <a:gd name="T9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7" h="308">
                    <a:moveTo>
                      <a:pt x="4" y="0"/>
                    </a:moveTo>
                    <a:lnTo>
                      <a:pt x="0" y="4"/>
                    </a:lnTo>
                    <a:lnTo>
                      <a:pt x="302" y="308"/>
                    </a:lnTo>
                    <a:lnTo>
                      <a:pt x="307" y="303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A9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70">
                <a:extLst>
                  <a:ext uri="{FF2B5EF4-FFF2-40B4-BE49-F238E27FC236}">
                    <a16:creationId xmlns:a16="http://schemas.microsoft.com/office/drawing/2014/main" id="{09CF10F5-0C8E-8771-EF1D-D4C8EF28FA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051" y="712789"/>
                <a:ext cx="487363" cy="488950"/>
              </a:xfrm>
              <a:custGeom>
                <a:avLst/>
                <a:gdLst>
                  <a:gd name="T0" fmla="*/ 4 w 307"/>
                  <a:gd name="T1" fmla="*/ 0 h 308"/>
                  <a:gd name="T2" fmla="*/ 0 w 307"/>
                  <a:gd name="T3" fmla="*/ 4 h 308"/>
                  <a:gd name="T4" fmla="*/ 302 w 307"/>
                  <a:gd name="T5" fmla="*/ 308 h 308"/>
                  <a:gd name="T6" fmla="*/ 307 w 307"/>
                  <a:gd name="T7" fmla="*/ 303 h 308"/>
                  <a:gd name="T8" fmla="*/ 4 w 307"/>
                  <a:gd name="T9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7" h="308">
                    <a:moveTo>
                      <a:pt x="4" y="0"/>
                    </a:moveTo>
                    <a:lnTo>
                      <a:pt x="0" y="4"/>
                    </a:lnTo>
                    <a:lnTo>
                      <a:pt x="302" y="308"/>
                    </a:lnTo>
                    <a:lnTo>
                      <a:pt x="307" y="303"/>
                    </a:lnTo>
                    <a:lnTo>
                      <a:pt x="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71">
                <a:extLst>
                  <a:ext uri="{FF2B5EF4-FFF2-40B4-BE49-F238E27FC236}">
                    <a16:creationId xmlns:a16="http://schemas.microsoft.com/office/drawing/2014/main" id="{27254372-FACF-0A4E-DAA0-3BCFDA12E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8738" y="2149477"/>
                <a:ext cx="828675" cy="830263"/>
              </a:xfrm>
              <a:custGeom>
                <a:avLst/>
                <a:gdLst>
                  <a:gd name="T0" fmla="*/ 4 w 522"/>
                  <a:gd name="T1" fmla="*/ 0 h 523"/>
                  <a:gd name="T2" fmla="*/ 0 w 522"/>
                  <a:gd name="T3" fmla="*/ 5 h 523"/>
                  <a:gd name="T4" fmla="*/ 518 w 522"/>
                  <a:gd name="T5" fmla="*/ 523 h 523"/>
                  <a:gd name="T6" fmla="*/ 522 w 522"/>
                  <a:gd name="T7" fmla="*/ 519 h 523"/>
                  <a:gd name="T8" fmla="*/ 4 w 522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" h="523">
                    <a:moveTo>
                      <a:pt x="4" y="0"/>
                    </a:moveTo>
                    <a:lnTo>
                      <a:pt x="0" y="5"/>
                    </a:lnTo>
                    <a:lnTo>
                      <a:pt x="518" y="523"/>
                    </a:lnTo>
                    <a:lnTo>
                      <a:pt x="522" y="519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9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72">
                <a:extLst>
                  <a:ext uri="{FF2B5EF4-FFF2-40B4-BE49-F238E27FC236}">
                    <a16:creationId xmlns:a16="http://schemas.microsoft.com/office/drawing/2014/main" id="{F0B97FEB-31DA-834C-90AB-874DE66D63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8738" y="2149477"/>
                <a:ext cx="828675" cy="830263"/>
              </a:xfrm>
              <a:custGeom>
                <a:avLst/>
                <a:gdLst>
                  <a:gd name="T0" fmla="*/ 4 w 522"/>
                  <a:gd name="T1" fmla="*/ 0 h 523"/>
                  <a:gd name="T2" fmla="*/ 0 w 522"/>
                  <a:gd name="T3" fmla="*/ 5 h 523"/>
                  <a:gd name="T4" fmla="*/ 518 w 522"/>
                  <a:gd name="T5" fmla="*/ 523 h 523"/>
                  <a:gd name="T6" fmla="*/ 522 w 522"/>
                  <a:gd name="T7" fmla="*/ 519 h 523"/>
                  <a:gd name="T8" fmla="*/ 4 w 522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" h="523">
                    <a:moveTo>
                      <a:pt x="4" y="0"/>
                    </a:moveTo>
                    <a:lnTo>
                      <a:pt x="0" y="5"/>
                    </a:lnTo>
                    <a:lnTo>
                      <a:pt x="518" y="523"/>
                    </a:lnTo>
                    <a:lnTo>
                      <a:pt x="522" y="519"/>
                    </a:lnTo>
                    <a:lnTo>
                      <a:pt x="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74">
                <a:extLst>
                  <a:ext uri="{FF2B5EF4-FFF2-40B4-BE49-F238E27FC236}">
                    <a16:creationId xmlns:a16="http://schemas.microsoft.com/office/drawing/2014/main" id="{F9A81BFD-459C-F51F-288C-DB658479A6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8213" y="2135189"/>
                <a:ext cx="1030288" cy="1028701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49BAA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74">
                <a:extLst>
                  <a:ext uri="{FF2B5EF4-FFF2-40B4-BE49-F238E27FC236}">
                    <a16:creationId xmlns:a16="http://schemas.microsoft.com/office/drawing/2014/main" id="{735670C4-007D-DBD4-2245-DB12BF861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213" y="2949731"/>
                <a:ext cx="1030288" cy="1028701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49BAA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74">
                <a:extLst>
                  <a:ext uri="{FF2B5EF4-FFF2-40B4-BE49-F238E27FC236}">
                    <a16:creationId xmlns:a16="http://schemas.microsoft.com/office/drawing/2014/main" id="{117D6283-69AF-7E49-6930-CA60654485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940" y="4322838"/>
                <a:ext cx="466336" cy="465617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00647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矩形 72">
                <a:extLst>
                  <a:ext uri="{FF2B5EF4-FFF2-40B4-BE49-F238E27FC236}">
                    <a16:creationId xmlns:a16="http://schemas.microsoft.com/office/drawing/2014/main" id="{C98137CA-BD87-FA10-C0FB-AEABB46EDD56}"/>
                  </a:ext>
                </a:extLst>
              </p:cNvPr>
              <p:cNvSpPr/>
              <p:nvPr/>
            </p:nvSpPr>
            <p:spPr>
              <a:xfrm>
                <a:off x="2318871" y="1500308"/>
                <a:ext cx="948673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600" spc="300" dirty="0">
                  <a:latin typeface="Agency FB" panose="020B0503020202020204" pitchFamily="34" charset="0"/>
                  <a:ea typeface="+mn-ea"/>
                  <a:cs typeface="+mn-ea"/>
                  <a:sym typeface="+mn-lt"/>
                </a:endParaRPr>
              </a:p>
            </p:txBody>
          </p:sp>
        </p:grpSp>
        <p:sp>
          <p:nvSpPr>
            <p:cNvPr id="41" name="文字方塊 40">
              <a:extLst>
                <a:ext uri="{FF2B5EF4-FFF2-40B4-BE49-F238E27FC236}">
                  <a16:creationId xmlns:a16="http://schemas.microsoft.com/office/drawing/2014/main" id="{6B2BDB4A-079C-E94B-5530-1CFEC83BC364}"/>
                </a:ext>
              </a:extLst>
            </p:cNvPr>
            <p:cNvSpPr txBox="1"/>
            <p:nvPr/>
          </p:nvSpPr>
          <p:spPr>
            <a:xfrm>
              <a:off x="942842" y="95890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rgbClr val="FFFF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Why</a:t>
              </a:r>
              <a:endParaRPr lang="zh-TW" altLang="en-US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42" name="文字方塊 41">
              <a:extLst>
                <a:ext uri="{FF2B5EF4-FFF2-40B4-BE49-F238E27FC236}">
                  <a16:creationId xmlns:a16="http://schemas.microsoft.com/office/drawing/2014/main" id="{24FA69E1-C953-9563-D09C-3799ACFA6A51}"/>
                </a:ext>
              </a:extLst>
            </p:cNvPr>
            <p:cNvSpPr txBox="1"/>
            <p:nvPr/>
          </p:nvSpPr>
          <p:spPr>
            <a:xfrm>
              <a:off x="2191750" y="1013843"/>
              <a:ext cx="1447901" cy="70788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solidFill>
                    <a:srgbClr val="FFFF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How</a:t>
              </a:r>
            </a:p>
            <a:p>
              <a:r>
                <a:rPr lang="en-US" altLang="zh-TW" sz="2000" dirty="0">
                  <a:solidFill>
                    <a:srgbClr val="FFFF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much</a:t>
              </a:r>
              <a:endParaRPr lang="zh-TW" altLang="en-US" sz="20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43" name="文字方塊 42">
              <a:extLst>
                <a:ext uri="{FF2B5EF4-FFF2-40B4-BE49-F238E27FC236}">
                  <a16:creationId xmlns:a16="http://schemas.microsoft.com/office/drawing/2014/main" id="{BCD1156A-1F88-0601-70FF-134A5E8E29F7}"/>
                </a:ext>
              </a:extLst>
            </p:cNvPr>
            <p:cNvSpPr txBox="1"/>
            <p:nvPr/>
          </p:nvSpPr>
          <p:spPr>
            <a:xfrm>
              <a:off x="2097475" y="2809127"/>
              <a:ext cx="296003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solidFill>
                    <a:srgbClr val="FFFF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Where</a:t>
              </a:r>
              <a:endParaRPr lang="zh-TW" altLang="en-US" sz="20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48723B0F-961A-A7AC-AF36-1EA5F2B26679}"/>
                </a:ext>
              </a:extLst>
            </p:cNvPr>
            <p:cNvSpPr txBox="1"/>
            <p:nvPr/>
          </p:nvSpPr>
          <p:spPr>
            <a:xfrm>
              <a:off x="3434031" y="262822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rgbClr val="FFFF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When</a:t>
              </a:r>
              <a:endParaRPr lang="zh-TW" altLang="en-US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89AD4648-504A-A9BC-11D6-BF5467B7D48F}"/>
                </a:ext>
              </a:extLst>
            </p:cNvPr>
            <p:cNvSpPr txBox="1"/>
            <p:nvPr/>
          </p:nvSpPr>
          <p:spPr>
            <a:xfrm>
              <a:off x="1378797" y="2036098"/>
              <a:ext cx="296003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solidFill>
                    <a:srgbClr val="FFFF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What</a:t>
              </a:r>
              <a:endParaRPr lang="zh-TW" altLang="en-US" sz="20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46" name="文字方塊 45">
              <a:extLst>
                <a:ext uri="{FF2B5EF4-FFF2-40B4-BE49-F238E27FC236}">
                  <a16:creationId xmlns:a16="http://schemas.microsoft.com/office/drawing/2014/main" id="{A077E936-4F6C-0791-4415-7EEC8F5EE0E7}"/>
                </a:ext>
              </a:extLst>
            </p:cNvPr>
            <p:cNvSpPr txBox="1"/>
            <p:nvPr/>
          </p:nvSpPr>
          <p:spPr>
            <a:xfrm>
              <a:off x="1021956" y="343463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rgbClr val="FFFF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Who</a:t>
              </a:r>
              <a:endParaRPr lang="zh-TW" altLang="en-US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99416BAC-7AAD-5FC2-A629-2EC6FCD9F901}"/>
                </a:ext>
              </a:extLst>
            </p:cNvPr>
            <p:cNvSpPr txBox="1"/>
            <p:nvPr/>
          </p:nvSpPr>
          <p:spPr>
            <a:xfrm>
              <a:off x="1895727" y="3697746"/>
              <a:ext cx="1447901" cy="33855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TW" sz="1600" dirty="0">
                  <a:solidFill>
                    <a:srgbClr val="FFFFFF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How</a:t>
              </a:r>
            </a:p>
          </p:txBody>
        </p:sp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2D652BE5-5AF2-62E1-0AC3-805C222B7511}"/>
              </a:ext>
            </a:extLst>
          </p:cNvPr>
          <p:cNvSpPr/>
          <p:nvPr/>
        </p:nvSpPr>
        <p:spPr>
          <a:xfrm>
            <a:off x="0" y="0"/>
            <a:ext cx="9144000" cy="915566"/>
          </a:xfrm>
          <a:prstGeom prst="rect">
            <a:avLst/>
          </a:prstGeom>
          <a:solidFill>
            <a:srgbClr val="49B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7C7F70D4-557A-344A-E393-8036CB4731B6}"/>
              </a:ext>
            </a:extLst>
          </p:cNvPr>
          <p:cNvSpPr/>
          <p:nvPr/>
        </p:nvSpPr>
        <p:spPr>
          <a:xfrm>
            <a:off x="251520" y="483518"/>
            <a:ext cx="8568952" cy="7920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Rectangle 5">
            <a:extLst>
              <a:ext uri="{FF2B5EF4-FFF2-40B4-BE49-F238E27FC236}">
                <a16:creationId xmlns:a16="http://schemas.microsoft.com/office/drawing/2014/main" id="{AF3DD20D-A1F2-F582-43F0-BD9EDEC93EA4}"/>
              </a:ext>
            </a:extLst>
          </p:cNvPr>
          <p:cNvSpPr/>
          <p:nvPr/>
        </p:nvSpPr>
        <p:spPr bwMode="auto">
          <a:xfrm rot="5400000">
            <a:off x="4643552" y="-2839794"/>
            <a:ext cx="45719" cy="7965686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C1235881-87A4-3FC0-AFAE-48214C4AE180}"/>
              </a:ext>
            </a:extLst>
          </p:cNvPr>
          <p:cNvSpPr txBox="1"/>
          <p:nvPr/>
        </p:nvSpPr>
        <p:spPr>
          <a:xfrm>
            <a:off x="3462561" y="546472"/>
            <a:ext cx="2218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5W2H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分析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(3/4)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pSp>
        <p:nvGrpSpPr>
          <p:cNvPr id="94" name="群組 93">
            <a:extLst>
              <a:ext uri="{FF2B5EF4-FFF2-40B4-BE49-F238E27FC236}">
                <a16:creationId xmlns:a16="http://schemas.microsoft.com/office/drawing/2014/main" id="{000FC5F5-05B5-FDF4-C759-F18B53EBF312}"/>
              </a:ext>
            </a:extLst>
          </p:cNvPr>
          <p:cNvGrpSpPr/>
          <p:nvPr/>
        </p:nvGrpSpPr>
        <p:grpSpPr>
          <a:xfrm>
            <a:off x="5827674" y="1517972"/>
            <a:ext cx="3081971" cy="1869058"/>
            <a:chOff x="5389825" y="1370157"/>
            <a:chExt cx="3919852" cy="2377190"/>
          </a:xfrm>
        </p:grpSpPr>
        <p:grpSp>
          <p:nvGrpSpPr>
            <p:cNvPr id="88" name="群組 87">
              <a:extLst>
                <a:ext uri="{FF2B5EF4-FFF2-40B4-BE49-F238E27FC236}">
                  <a16:creationId xmlns:a16="http://schemas.microsoft.com/office/drawing/2014/main" id="{7D763427-7806-FEED-7EDC-BA159272B531}"/>
                </a:ext>
              </a:extLst>
            </p:cNvPr>
            <p:cNvGrpSpPr/>
            <p:nvPr/>
          </p:nvGrpSpPr>
          <p:grpSpPr>
            <a:xfrm>
              <a:off x="5389825" y="1370157"/>
              <a:ext cx="3919852" cy="2377190"/>
              <a:chOff x="2558455" y="1619163"/>
              <a:chExt cx="3823336" cy="1999615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9" name="文字方塊 88">
                <a:extLst>
                  <a:ext uri="{FF2B5EF4-FFF2-40B4-BE49-F238E27FC236}">
                    <a16:creationId xmlns:a16="http://schemas.microsoft.com/office/drawing/2014/main" id="{8E93A347-1958-7BCC-03B3-ED8F40A68928}"/>
                  </a:ext>
                </a:extLst>
              </p:cNvPr>
              <p:cNvSpPr txBox="1"/>
              <p:nvPr/>
            </p:nvSpPr>
            <p:spPr>
              <a:xfrm>
                <a:off x="3365940" y="2298915"/>
                <a:ext cx="2856946" cy="630942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3500" dirty="0">
                    <a:solidFill>
                      <a:schemeClr val="accent3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5W2H</a:t>
                </a:r>
                <a:r>
                  <a:rPr lang="zh-TW" altLang="en-US" sz="3500" dirty="0">
                    <a:solidFill>
                      <a:schemeClr val="accent3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分析</a:t>
                </a:r>
              </a:p>
            </p:txBody>
          </p:sp>
          <p:sp>
            <p:nvSpPr>
              <p:cNvPr id="90" name="is1ide-Freeform: Shape 19">
                <a:extLst>
                  <a:ext uri="{FF2B5EF4-FFF2-40B4-BE49-F238E27FC236}">
                    <a16:creationId xmlns:a16="http://schemas.microsoft.com/office/drawing/2014/main" id="{686A5FEA-0685-0217-9140-B7B5DE1B03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6398" y="1619163"/>
                <a:ext cx="2827450" cy="1905173"/>
              </a:xfrm>
              <a:custGeom>
                <a:avLst/>
                <a:gdLst/>
                <a:ahLst/>
                <a:cxnLst>
                  <a:cxn ang="0">
                    <a:pos x="1146" y="737"/>
                  </a:cxn>
                  <a:cxn ang="0">
                    <a:pos x="1120" y="772"/>
                  </a:cxn>
                  <a:cxn ang="0">
                    <a:pos x="26" y="772"/>
                  </a:cxn>
                  <a:cxn ang="0">
                    <a:pos x="0" y="737"/>
                  </a:cxn>
                  <a:cxn ang="0">
                    <a:pos x="0" y="35"/>
                  </a:cxn>
                  <a:cxn ang="0">
                    <a:pos x="26" y="0"/>
                  </a:cxn>
                  <a:cxn ang="0">
                    <a:pos x="1120" y="0"/>
                  </a:cxn>
                  <a:cxn ang="0">
                    <a:pos x="1146" y="35"/>
                  </a:cxn>
                  <a:cxn ang="0">
                    <a:pos x="1146" y="737"/>
                  </a:cxn>
                </a:cxnLst>
                <a:rect l="0" t="0" r="r" b="b"/>
                <a:pathLst>
                  <a:path w="1146" h="772">
                    <a:moveTo>
                      <a:pt x="1146" y="737"/>
                    </a:moveTo>
                    <a:cubicBezTo>
                      <a:pt x="1146" y="756"/>
                      <a:pt x="1134" y="772"/>
                      <a:pt x="1120" y="772"/>
                    </a:cubicBezTo>
                    <a:cubicBezTo>
                      <a:pt x="26" y="772"/>
                      <a:pt x="26" y="772"/>
                      <a:pt x="26" y="772"/>
                    </a:cubicBezTo>
                    <a:cubicBezTo>
                      <a:pt x="12" y="772"/>
                      <a:pt x="0" y="756"/>
                      <a:pt x="0" y="73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2" y="0"/>
                      <a:pt x="26" y="0"/>
                    </a:cubicBezTo>
                    <a:cubicBezTo>
                      <a:pt x="1120" y="0"/>
                      <a:pt x="1120" y="0"/>
                      <a:pt x="1120" y="0"/>
                    </a:cubicBezTo>
                    <a:cubicBezTo>
                      <a:pt x="1134" y="0"/>
                      <a:pt x="1146" y="16"/>
                      <a:pt x="1146" y="35"/>
                    </a:cubicBezTo>
                    <a:cubicBezTo>
                      <a:pt x="1146" y="737"/>
                      <a:pt x="1146" y="737"/>
                      <a:pt x="1146" y="737"/>
                    </a:cubicBezTo>
                  </a:path>
                </a:pathLst>
              </a:custGeom>
              <a:noFill/>
              <a:ln w="762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is1ide-Freeform: Shape 16">
                <a:extLst>
                  <a:ext uri="{FF2B5EF4-FFF2-40B4-BE49-F238E27FC236}">
                    <a16:creationId xmlns:a16="http://schemas.microsoft.com/office/drawing/2014/main" id="{7DE3D4C5-952A-682F-9417-808CCA2BC6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8455" y="3527849"/>
                <a:ext cx="3819006" cy="90929"/>
              </a:xfrm>
              <a:custGeom>
                <a:avLst/>
                <a:gdLst/>
                <a:ahLst/>
                <a:cxnLst>
                  <a:cxn ang="0">
                    <a:pos x="10" y="5"/>
                  </a:cxn>
                  <a:cxn ang="0">
                    <a:pos x="68" y="37"/>
                  </a:cxn>
                  <a:cxn ang="0">
                    <a:pos x="1487" y="37"/>
                  </a:cxn>
                  <a:cxn ang="0">
                    <a:pos x="1546" y="12"/>
                  </a:cxn>
                  <a:cxn ang="0">
                    <a:pos x="1547" y="0"/>
                  </a:cxn>
                  <a:cxn ang="0">
                    <a:pos x="10" y="5"/>
                  </a:cxn>
                </a:cxnLst>
                <a:rect l="0" t="0" r="r" b="b"/>
                <a:pathLst>
                  <a:path w="1547" h="37">
                    <a:moveTo>
                      <a:pt x="10" y="5"/>
                    </a:moveTo>
                    <a:cubicBezTo>
                      <a:pt x="10" y="5"/>
                      <a:pt x="0" y="23"/>
                      <a:pt x="68" y="37"/>
                    </a:cubicBezTo>
                    <a:cubicBezTo>
                      <a:pt x="1487" y="37"/>
                      <a:pt x="1487" y="37"/>
                      <a:pt x="1487" y="37"/>
                    </a:cubicBezTo>
                    <a:cubicBezTo>
                      <a:pt x="1487" y="37"/>
                      <a:pt x="1534" y="34"/>
                      <a:pt x="1546" y="12"/>
                    </a:cubicBezTo>
                    <a:cubicBezTo>
                      <a:pt x="1547" y="0"/>
                      <a:pt x="1547" y="0"/>
                      <a:pt x="1547" y="0"/>
                    </a:cubicBezTo>
                    <a:lnTo>
                      <a:pt x="10" y="5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is1ide-Freeform: Shape 17">
                <a:extLst>
                  <a:ext uri="{FF2B5EF4-FFF2-40B4-BE49-F238E27FC236}">
                    <a16:creationId xmlns:a16="http://schemas.microsoft.com/office/drawing/2014/main" id="{0EC8C671-358D-2B76-DBB2-C01AEA6E1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0104" y="3452075"/>
                <a:ext cx="3801687" cy="114744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0" y="38"/>
                  </a:cxn>
                  <a:cxn ang="0">
                    <a:pos x="16" y="43"/>
                  </a:cxn>
                  <a:cxn ang="0">
                    <a:pos x="1522" y="43"/>
                  </a:cxn>
                  <a:cxn ang="0">
                    <a:pos x="1538" y="40"/>
                  </a:cxn>
                  <a:cxn ang="0">
                    <a:pos x="1538" y="0"/>
                  </a:cxn>
                  <a:cxn ang="0">
                    <a:pos x="1" y="0"/>
                  </a:cxn>
                </a:cxnLst>
                <a:rect l="0" t="0" r="r" b="b"/>
                <a:pathLst>
                  <a:path w="1540" h="47">
                    <a:moveTo>
                      <a:pt x="1" y="0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1" y="47"/>
                      <a:pt x="16" y="43"/>
                      <a:pt x="16" y="43"/>
                    </a:cubicBezTo>
                    <a:cubicBezTo>
                      <a:pt x="1522" y="43"/>
                      <a:pt x="1522" y="43"/>
                      <a:pt x="1522" y="43"/>
                    </a:cubicBezTo>
                    <a:cubicBezTo>
                      <a:pt x="1540" y="45"/>
                      <a:pt x="1538" y="40"/>
                      <a:pt x="1538" y="40"/>
                    </a:cubicBezTo>
                    <a:cubicBezTo>
                      <a:pt x="1538" y="0"/>
                      <a:pt x="1538" y="0"/>
                      <a:pt x="1538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42000">
                    <a:schemeClr val="bg1">
                      <a:lumMod val="75000"/>
                    </a:schemeClr>
                  </a:gs>
                  <a:gs pos="6000">
                    <a:schemeClr val="bg1">
                      <a:lumMod val="8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5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s1ide-Freeform: Shape 18">
                <a:extLst>
                  <a:ext uri="{FF2B5EF4-FFF2-40B4-BE49-F238E27FC236}">
                    <a16:creationId xmlns:a16="http://schemas.microsoft.com/office/drawing/2014/main" id="{99F3E932-431F-3467-D435-C2278F0192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8162" y="3452075"/>
                <a:ext cx="534748" cy="60619"/>
              </a:xfrm>
              <a:custGeom>
                <a:avLst/>
                <a:gdLst/>
                <a:ahLst/>
                <a:cxnLst>
                  <a:cxn ang="0">
                    <a:pos x="20" y="22"/>
                  </a:cxn>
                  <a:cxn ang="0">
                    <a:pos x="198" y="22"/>
                  </a:cxn>
                  <a:cxn ang="0">
                    <a:pos x="215" y="1"/>
                  </a:cxn>
                  <a:cxn ang="0">
                    <a:pos x="6" y="0"/>
                  </a:cxn>
                  <a:cxn ang="0">
                    <a:pos x="20" y="22"/>
                  </a:cxn>
                </a:cxnLst>
                <a:rect l="0" t="0" r="r" b="b"/>
                <a:pathLst>
                  <a:path w="217" h="25">
                    <a:moveTo>
                      <a:pt x="20" y="22"/>
                    </a:moveTo>
                    <a:cubicBezTo>
                      <a:pt x="198" y="22"/>
                      <a:pt x="198" y="22"/>
                      <a:pt x="198" y="22"/>
                    </a:cubicBezTo>
                    <a:cubicBezTo>
                      <a:pt x="198" y="22"/>
                      <a:pt x="217" y="25"/>
                      <a:pt x="21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0" y="20"/>
                      <a:pt x="20" y="22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pic>
          <p:nvPicPr>
            <p:cNvPr id="1028" name="Picture 4" descr="膝踝足固定支具的價格推薦- 2023年4月| 比價比個夠BigGo">
              <a:extLst>
                <a:ext uri="{FF2B5EF4-FFF2-40B4-BE49-F238E27FC236}">
                  <a16:creationId xmlns:a16="http://schemas.microsoft.com/office/drawing/2014/main" id="{9B3CF902-EE54-5F51-5C70-EFC222612EE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1947"/>
            <a:stretch/>
          </p:blipFill>
          <p:spPr bwMode="auto">
            <a:xfrm>
              <a:off x="5946194" y="1385548"/>
              <a:ext cx="2818212" cy="21619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3" name="Rectangle 5">
            <a:extLst>
              <a:ext uri="{FF2B5EF4-FFF2-40B4-BE49-F238E27FC236}">
                <a16:creationId xmlns:a16="http://schemas.microsoft.com/office/drawing/2014/main" id="{833A6E41-6971-268F-C6AB-90810A2DCB95}"/>
              </a:ext>
            </a:extLst>
          </p:cNvPr>
          <p:cNvSpPr/>
          <p:nvPr/>
        </p:nvSpPr>
        <p:spPr bwMode="auto">
          <a:xfrm rot="5400000" flipH="1">
            <a:off x="2569597" y="3919136"/>
            <a:ext cx="50809" cy="2173133"/>
          </a:xfrm>
          <a:prstGeom prst="rect">
            <a:avLst/>
          </a:prstGeom>
          <a:solidFill>
            <a:srgbClr val="333333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D8E92C54-9484-00AA-AF4E-6DA8D9EB513F}"/>
              </a:ext>
            </a:extLst>
          </p:cNvPr>
          <p:cNvSpPr txBox="1"/>
          <p:nvPr/>
        </p:nvSpPr>
        <p:spPr>
          <a:xfrm>
            <a:off x="4512265" y="3410481"/>
            <a:ext cx="45100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How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： </a:t>
            </a:r>
            <a:endParaRPr lang="en-US" altLang="zh-TW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使用者可以</a:t>
            </a:r>
            <a:r>
              <a:rPr lang="zh-TW" altLang="en-US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根據自己的需要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調整產品的固定位置和強度，確保產品能夠</a:t>
            </a:r>
            <a:r>
              <a:rPr lang="zh-TW" altLang="en-US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穩定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地固定膝、踝和足部，減少不必要的移動和扭曲，提高穩定性和安全性。</a:t>
            </a:r>
            <a:endParaRPr lang="zh-TW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Rectangle 5">
            <a:extLst>
              <a:ext uri="{FF2B5EF4-FFF2-40B4-BE49-F238E27FC236}">
                <a16:creationId xmlns:a16="http://schemas.microsoft.com/office/drawing/2014/main" id="{A319E739-1371-6D29-90A6-E13208F2C0AA}"/>
              </a:ext>
            </a:extLst>
          </p:cNvPr>
          <p:cNvSpPr/>
          <p:nvPr/>
        </p:nvSpPr>
        <p:spPr bwMode="auto">
          <a:xfrm rot="1093886" flipH="1">
            <a:off x="3855275" y="3510182"/>
            <a:ext cx="68756" cy="1529824"/>
          </a:xfrm>
          <a:prstGeom prst="rect">
            <a:avLst/>
          </a:prstGeom>
          <a:solidFill>
            <a:srgbClr val="333333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7" name="Rectangle 5">
            <a:extLst>
              <a:ext uri="{FF2B5EF4-FFF2-40B4-BE49-F238E27FC236}">
                <a16:creationId xmlns:a16="http://schemas.microsoft.com/office/drawing/2014/main" id="{0E81A28E-AA52-F9C2-6293-3C26DD3AF7B7}"/>
              </a:ext>
            </a:extLst>
          </p:cNvPr>
          <p:cNvSpPr/>
          <p:nvPr/>
        </p:nvSpPr>
        <p:spPr bwMode="auto">
          <a:xfrm rot="5400000" flipH="1">
            <a:off x="4260097" y="3368173"/>
            <a:ext cx="70748" cy="398677"/>
          </a:xfrm>
          <a:prstGeom prst="rect">
            <a:avLst/>
          </a:prstGeom>
          <a:solidFill>
            <a:srgbClr val="333333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030" name="Picture 6" descr="膝踝足固定支架膝蓋大小腿骨折支具腿部護具站立行走輔助器|保健器材|ETMall東森購物網">
            <a:extLst>
              <a:ext uri="{FF2B5EF4-FFF2-40B4-BE49-F238E27FC236}">
                <a16:creationId xmlns:a16="http://schemas.microsoft.com/office/drawing/2014/main" id="{A1B3F99B-B11D-BB0F-0F03-18714A021B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6" t="2549" b="15002"/>
          <a:stretch/>
        </p:blipFill>
        <p:spPr bwMode="auto">
          <a:xfrm>
            <a:off x="3621279" y="1467616"/>
            <a:ext cx="2026503" cy="1846128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文字方塊 94">
            <a:extLst>
              <a:ext uri="{FF2B5EF4-FFF2-40B4-BE49-F238E27FC236}">
                <a16:creationId xmlns:a16="http://schemas.microsoft.com/office/drawing/2014/main" id="{3F989246-C518-0976-F5DA-BC83A5E912F8}"/>
              </a:ext>
            </a:extLst>
          </p:cNvPr>
          <p:cNvSpPr txBox="1"/>
          <p:nvPr/>
        </p:nvSpPr>
        <p:spPr>
          <a:xfrm>
            <a:off x="8748464" y="4702157"/>
            <a:ext cx="4320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18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40964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CAC75DCA-5082-ED10-A288-5FBF89432994}"/>
              </a:ext>
            </a:extLst>
          </p:cNvPr>
          <p:cNvGrpSpPr/>
          <p:nvPr/>
        </p:nvGrpSpPr>
        <p:grpSpPr>
          <a:xfrm>
            <a:off x="33432" y="1049297"/>
            <a:ext cx="5703370" cy="5057154"/>
            <a:chOff x="690691" y="211740"/>
            <a:chExt cx="5703370" cy="5057154"/>
          </a:xfrm>
        </p:grpSpPr>
        <p:grpSp>
          <p:nvGrpSpPr>
            <p:cNvPr id="3" name="组合 1">
              <a:extLst>
                <a:ext uri="{FF2B5EF4-FFF2-40B4-BE49-F238E27FC236}">
                  <a16:creationId xmlns:a16="http://schemas.microsoft.com/office/drawing/2014/main" id="{A5BC59F6-90C0-7FFC-61C5-296644C25697}"/>
                </a:ext>
              </a:extLst>
            </p:cNvPr>
            <p:cNvGrpSpPr/>
            <p:nvPr/>
          </p:nvGrpSpPr>
          <p:grpSpPr>
            <a:xfrm>
              <a:off x="690691" y="211740"/>
              <a:ext cx="3833446" cy="5057154"/>
              <a:chOff x="827088" y="11113"/>
              <a:chExt cx="3898900" cy="5143503"/>
            </a:xfrm>
          </p:grpSpPr>
          <p:sp>
            <p:nvSpPr>
              <p:cNvPr id="11" name="AutoShape 50">
                <a:extLst>
                  <a:ext uri="{FF2B5EF4-FFF2-40B4-BE49-F238E27FC236}">
                    <a16:creationId xmlns:a16="http://schemas.microsoft.com/office/drawing/2014/main" id="{EFBE75BA-B85F-CF72-322C-88B3E7CAFE25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827088" y="11113"/>
                <a:ext cx="3898900" cy="51435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2" name="Freeform 52">
                <a:extLst>
                  <a:ext uri="{FF2B5EF4-FFF2-40B4-BE49-F238E27FC236}">
                    <a16:creationId xmlns:a16="http://schemas.microsoft.com/office/drawing/2014/main" id="{A797B5E7-4FD5-EEB3-30C3-C6EB98965E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5688" y="1230314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8 w 1037"/>
                  <a:gd name="T3" fmla="*/ 1037 h 1037"/>
                  <a:gd name="T4" fmla="*/ 0 w 1037"/>
                  <a:gd name="T5" fmla="*/ 519 h 1037"/>
                  <a:gd name="T6" fmla="*/ 518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8" y="1037"/>
                    </a:lnTo>
                    <a:lnTo>
                      <a:pt x="0" y="519"/>
                    </a:lnTo>
                    <a:lnTo>
                      <a:pt x="518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006470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3" name="Freeform 53">
                <a:extLst>
                  <a:ext uri="{FF2B5EF4-FFF2-40B4-BE49-F238E27FC236}">
                    <a16:creationId xmlns:a16="http://schemas.microsoft.com/office/drawing/2014/main" id="{35F4E04E-14AE-6F3B-DC63-6FF8887411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5688" y="1230314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8 w 1037"/>
                  <a:gd name="T3" fmla="*/ 1037 h 1037"/>
                  <a:gd name="T4" fmla="*/ 0 w 1037"/>
                  <a:gd name="T5" fmla="*/ 519 h 1037"/>
                  <a:gd name="T6" fmla="*/ 518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8" y="1037"/>
                    </a:lnTo>
                    <a:lnTo>
                      <a:pt x="0" y="519"/>
                    </a:lnTo>
                    <a:lnTo>
                      <a:pt x="518" y="0"/>
                    </a:lnTo>
                    <a:lnTo>
                      <a:pt x="1037" y="5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4" name="Freeform 54">
                <a:extLst>
                  <a:ext uri="{FF2B5EF4-FFF2-40B4-BE49-F238E27FC236}">
                    <a16:creationId xmlns:a16="http://schemas.microsoft.com/office/drawing/2014/main" id="{F204038D-2A56-5C41-EF93-C4ECFFE3D5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406401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00A9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5" name="Freeform 55">
                <a:extLst>
                  <a:ext uri="{FF2B5EF4-FFF2-40B4-BE49-F238E27FC236}">
                    <a16:creationId xmlns:a16="http://schemas.microsoft.com/office/drawing/2014/main" id="{B16DC18D-24BF-D337-413D-B4D515EB9E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406401"/>
                <a:ext cx="1646238" cy="1646239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6" name="Freeform 56">
                <a:extLst>
                  <a:ext uri="{FF2B5EF4-FFF2-40B4-BE49-F238E27FC236}">
                    <a16:creationId xmlns:a16="http://schemas.microsoft.com/office/drawing/2014/main" id="{EEA9F631-3389-C258-510E-C26744883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26" y="476251"/>
                <a:ext cx="962025" cy="962025"/>
              </a:xfrm>
              <a:custGeom>
                <a:avLst/>
                <a:gdLst>
                  <a:gd name="T0" fmla="*/ 606 w 606"/>
                  <a:gd name="T1" fmla="*/ 303 h 606"/>
                  <a:gd name="T2" fmla="*/ 303 w 606"/>
                  <a:gd name="T3" fmla="*/ 606 h 606"/>
                  <a:gd name="T4" fmla="*/ 0 w 606"/>
                  <a:gd name="T5" fmla="*/ 303 h 606"/>
                  <a:gd name="T6" fmla="*/ 303 w 606"/>
                  <a:gd name="T7" fmla="*/ 0 h 606"/>
                  <a:gd name="T8" fmla="*/ 606 w 606"/>
                  <a:gd name="T9" fmla="*/ 303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6" h="606">
                    <a:moveTo>
                      <a:pt x="606" y="303"/>
                    </a:moveTo>
                    <a:lnTo>
                      <a:pt x="303" y="606"/>
                    </a:lnTo>
                    <a:lnTo>
                      <a:pt x="0" y="303"/>
                    </a:lnTo>
                    <a:lnTo>
                      <a:pt x="303" y="0"/>
                    </a:lnTo>
                    <a:lnTo>
                      <a:pt x="606" y="303"/>
                    </a:lnTo>
                    <a:close/>
                  </a:path>
                </a:pathLst>
              </a:custGeom>
              <a:solidFill>
                <a:srgbClr val="009589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7" name="Freeform 57">
                <a:extLst>
                  <a:ext uri="{FF2B5EF4-FFF2-40B4-BE49-F238E27FC236}">
                    <a16:creationId xmlns:a16="http://schemas.microsoft.com/office/drawing/2014/main" id="{36ACA9CC-1DF4-8FA7-2CB4-C1F6BB7622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26" y="476251"/>
                <a:ext cx="962025" cy="962025"/>
              </a:xfrm>
              <a:custGeom>
                <a:avLst/>
                <a:gdLst>
                  <a:gd name="T0" fmla="*/ 606 w 606"/>
                  <a:gd name="T1" fmla="*/ 303 h 606"/>
                  <a:gd name="T2" fmla="*/ 303 w 606"/>
                  <a:gd name="T3" fmla="*/ 606 h 606"/>
                  <a:gd name="T4" fmla="*/ 0 w 606"/>
                  <a:gd name="T5" fmla="*/ 303 h 606"/>
                  <a:gd name="T6" fmla="*/ 303 w 606"/>
                  <a:gd name="T7" fmla="*/ 0 h 606"/>
                  <a:gd name="T8" fmla="*/ 606 w 606"/>
                  <a:gd name="T9" fmla="*/ 303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6" h="606">
                    <a:moveTo>
                      <a:pt x="606" y="303"/>
                    </a:moveTo>
                    <a:lnTo>
                      <a:pt x="303" y="606"/>
                    </a:lnTo>
                    <a:lnTo>
                      <a:pt x="0" y="303"/>
                    </a:lnTo>
                    <a:lnTo>
                      <a:pt x="303" y="0"/>
                    </a:lnTo>
                    <a:lnTo>
                      <a:pt x="606" y="30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8" name="Freeform 58">
                <a:extLst>
                  <a:ext uri="{FF2B5EF4-FFF2-40B4-BE49-F238E27FC236}">
                    <a16:creationId xmlns:a16="http://schemas.microsoft.com/office/drawing/2014/main" id="{3AB9040E-69D7-5DDC-CBCA-7E68F4D207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2054227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009589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19" name="Freeform 59">
                <a:extLst>
                  <a:ext uri="{FF2B5EF4-FFF2-40B4-BE49-F238E27FC236}">
                    <a16:creationId xmlns:a16="http://schemas.microsoft.com/office/drawing/2014/main" id="{B6934589-FFAE-EE4B-BD9A-AE0DBAED42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013" y="2054227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20" name="Freeform 60">
                <a:extLst>
                  <a:ext uri="{FF2B5EF4-FFF2-40B4-BE49-F238E27FC236}">
                    <a16:creationId xmlns:a16="http://schemas.microsoft.com/office/drawing/2014/main" id="{119A3822-9E34-E97E-5744-299747A9BA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363" y="3421064"/>
                <a:ext cx="646113" cy="646113"/>
              </a:xfrm>
              <a:custGeom>
                <a:avLst/>
                <a:gdLst>
                  <a:gd name="T0" fmla="*/ 407 w 407"/>
                  <a:gd name="T1" fmla="*/ 203 h 407"/>
                  <a:gd name="T2" fmla="*/ 203 w 407"/>
                  <a:gd name="T3" fmla="*/ 407 h 407"/>
                  <a:gd name="T4" fmla="*/ 0 w 407"/>
                  <a:gd name="T5" fmla="*/ 203 h 407"/>
                  <a:gd name="T6" fmla="*/ 203 w 407"/>
                  <a:gd name="T7" fmla="*/ 0 h 407"/>
                  <a:gd name="T8" fmla="*/ 407 w 407"/>
                  <a:gd name="T9" fmla="*/ 203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7" h="407">
                    <a:moveTo>
                      <a:pt x="407" y="203"/>
                    </a:moveTo>
                    <a:lnTo>
                      <a:pt x="203" y="407"/>
                    </a:lnTo>
                    <a:lnTo>
                      <a:pt x="0" y="203"/>
                    </a:lnTo>
                    <a:lnTo>
                      <a:pt x="203" y="0"/>
                    </a:lnTo>
                    <a:lnTo>
                      <a:pt x="407" y="203"/>
                    </a:lnTo>
                    <a:close/>
                  </a:path>
                </a:pathLst>
              </a:custGeom>
              <a:solidFill>
                <a:srgbClr val="333333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21" name="Freeform 61">
                <a:extLst>
                  <a:ext uri="{FF2B5EF4-FFF2-40B4-BE49-F238E27FC236}">
                    <a16:creationId xmlns:a16="http://schemas.microsoft.com/office/drawing/2014/main" id="{58D98523-A35A-7DEB-A828-A244B50DDC9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84488" y="11113"/>
                <a:ext cx="1839913" cy="3322639"/>
              </a:xfrm>
              <a:custGeom>
                <a:avLst/>
                <a:gdLst>
                  <a:gd name="T0" fmla="*/ 4 w 1159"/>
                  <a:gd name="T1" fmla="*/ 1166 h 2093"/>
                  <a:gd name="T2" fmla="*/ 0 w 1159"/>
                  <a:gd name="T3" fmla="*/ 1171 h 2093"/>
                  <a:gd name="T4" fmla="*/ 921 w 1159"/>
                  <a:gd name="T5" fmla="*/ 2093 h 2093"/>
                  <a:gd name="T6" fmla="*/ 1159 w 1159"/>
                  <a:gd name="T7" fmla="*/ 1855 h 2093"/>
                  <a:gd name="T8" fmla="*/ 1159 w 1159"/>
                  <a:gd name="T9" fmla="*/ 1846 h 2093"/>
                  <a:gd name="T10" fmla="*/ 921 w 1159"/>
                  <a:gd name="T11" fmla="*/ 2084 h 2093"/>
                  <a:gd name="T12" fmla="*/ 4 w 1159"/>
                  <a:gd name="T13" fmla="*/ 1166 h 2093"/>
                  <a:gd name="T14" fmla="*/ 478 w 1159"/>
                  <a:gd name="T15" fmla="*/ 0 h 2093"/>
                  <a:gd name="T16" fmla="*/ 469 w 1159"/>
                  <a:gd name="T17" fmla="*/ 0 h 2093"/>
                  <a:gd name="T18" fmla="*/ 52 w 1159"/>
                  <a:gd name="T19" fmla="*/ 417 h 2093"/>
                  <a:gd name="T20" fmla="*/ 56 w 1159"/>
                  <a:gd name="T21" fmla="*/ 421 h 2093"/>
                  <a:gd name="T22" fmla="*/ 478 w 1159"/>
                  <a:gd name="T23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59" h="2093">
                    <a:moveTo>
                      <a:pt x="4" y="1166"/>
                    </a:moveTo>
                    <a:lnTo>
                      <a:pt x="0" y="1171"/>
                    </a:lnTo>
                    <a:lnTo>
                      <a:pt x="921" y="2093"/>
                    </a:lnTo>
                    <a:lnTo>
                      <a:pt x="1159" y="1855"/>
                    </a:lnTo>
                    <a:lnTo>
                      <a:pt x="1159" y="1846"/>
                    </a:lnTo>
                    <a:lnTo>
                      <a:pt x="921" y="2084"/>
                    </a:lnTo>
                    <a:lnTo>
                      <a:pt x="4" y="1166"/>
                    </a:lnTo>
                    <a:close/>
                    <a:moveTo>
                      <a:pt x="478" y="0"/>
                    </a:moveTo>
                    <a:lnTo>
                      <a:pt x="469" y="0"/>
                    </a:lnTo>
                    <a:lnTo>
                      <a:pt x="52" y="417"/>
                    </a:lnTo>
                    <a:lnTo>
                      <a:pt x="56" y="421"/>
                    </a:lnTo>
                    <a:lnTo>
                      <a:pt x="478" y="0"/>
                    </a:lnTo>
                    <a:close/>
                  </a:path>
                </a:pathLst>
              </a:custGeom>
              <a:solidFill>
                <a:srgbClr val="99DD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22" name="Freeform 62">
                <a:extLst>
                  <a:ext uri="{FF2B5EF4-FFF2-40B4-BE49-F238E27FC236}">
                    <a16:creationId xmlns:a16="http://schemas.microsoft.com/office/drawing/2014/main" id="{FCD1ACAE-5472-2454-C40A-8934FCD77BA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84488" y="11113"/>
                <a:ext cx="1839913" cy="3322639"/>
              </a:xfrm>
              <a:custGeom>
                <a:avLst/>
                <a:gdLst>
                  <a:gd name="T0" fmla="*/ 4 w 1159"/>
                  <a:gd name="T1" fmla="*/ 1166 h 2093"/>
                  <a:gd name="T2" fmla="*/ 0 w 1159"/>
                  <a:gd name="T3" fmla="*/ 1171 h 2093"/>
                  <a:gd name="T4" fmla="*/ 921 w 1159"/>
                  <a:gd name="T5" fmla="*/ 2093 h 2093"/>
                  <a:gd name="T6" fmla="*/ 1159 w 1159"/>
                  <a:gd name="T7" fmla="*/ 1855 h 2093"/>
                  <a:gd name="T8" fmla="*/ 1159 w 1159"/>
                  <a:gd name="T9" fmla="*/ 1846 h 2093"/>
                  <a:gd name="T10" fmla="*/ 921 w 1159"/>
                  <a:gd name="T11" fmla="*/ 2084 h 2093"/>
                  <a:gd name="T12" fmla="*/ 4 w 1159"/>
                  <a:gd name="T13" fmla="*/ 1166 h 2093"/>
                  <a:gd name="T14" fmla="*/ 478 w 1159"/>
                  <a:gd name="T15" fmla="*/ 0 h 2093"/>
                  <a:gd name="T16" fmla="*/ 469 w 1159"/>
                  <a:gd name="T17" fmla="*/ 0 h 2093"/>
                  <a:gd name="T18" fmla="*/ 52 w 1159"/>
                  <a:gd name="T19" fmla="*/ 417 h 2093"/>
                  <a:gd name="T20" fmla="*/ 56 w 1159"/>
                  <a:gd name="T21" fmla="*/ 421 h 2093"/>
                  <a:gd name="T22" fmla="*/ 478 w 1159"/>
                  <a:gd name="T23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59" h="2093">
                    <a:moveTo>
                      <a:pt x="4" y="1166"/>
                    </a:moveTo>
                    <a:lnTo>
                      <a:pt x="0" y="1171"/>
                    </a:lnTo>
                    <a:lnTo>
                      <a:pt x="921" y="2093"/>
                    </a:lnTo>
                    <a:lnTo>
                      <a:pt x="1159" y="1855"/>
                    </a:lnTo>
                    <a:lnTo>
                      <a:pt x="1159" y="1846"/>
                    </a:lnTo>
                    <a:lnTo>
                      <a:pt x="921" y="2084"/>
                    </a:lnTo>
                    <a:lnTo>
                      <a:pt x="4" y="1166"/>
                    </a:lnTo>
                    <a:moveTo>
                      <a:pt x="478" y="0"/>
                    </a:moveTo>
                    <a:lnTo>
                      <a:pt x="469" y="0"/>
                    </a:lnTo>
                    <a:lnTo>
                      <a:pt x="52" y="417"/>
                    </a:lnTo>
                    <a:lnTo>
                      <a:pt x="56" y="421"/>
                    </a:lnTo>
                    <a:lnTo>
                      <a:pt x="47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23" name="Freeform 63">
                <a:extLst>
                  <a:ext uri="{FF2B5EF4-FFF2-40B4-BE49-F238E27FC236}">
                    <a16:creationId xmlns:a16="http://schemas.microsoft.com/office/drawing/2014/main" id="{E284DD69-5825-6A52-76BE-A41B8C05E6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276" y="673102"/>
                <a:ext cx="646113" cy="1196976"/>
              </a:xfrm>
              <a:custGeom>
                <a:avLst/>
                <a:gdLst>
                  <a:gd name="T0" fmla="*/ 403 w 407"/>
                  <a:gd name="T1" fmla="*/ 0 h 754"/>
                  <a:gd name="T2" fmla="*/ 2 w 407"/>
                  <a:gd name="T3" fmla="*/ 401 h 754"/>
                  <a:gd name="T4" fmla="*/ 0 w 407"/>
                  <a:gd name="T5" fmla="*/ 403 h 754"/>
                  <a:gd name="T6" fmla="*/ 351 w 407"/>
                  <a:gd name="T7" fmla="*/ 754 h 754"/>
                  <a:gd name="T8" fmla="*/ 355 w 407"/>
                  <a:gd name="T9" fmla="*/ 749 h 754"/>
                  <a:gd name="T10" fmla="*/ 9 w 407"/>
                  <a:gd name="T11" fmla="*/ 403 h 754"/>
                  <a:gd name="T12" fmla="*/ 407 w 407"/>
                  <a:gd name="T13" fmla="*/ 4 h 754"/>
                  <a:gd name="T14" fmla="*/ 403 w 407"/>
                  <a:gd name="T15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7" h="754">
                    <a:moveTo>
                      <a:pt x="403" y="0"/>
                    </a:moveTo>
                    <a:lnTo>
                      <a:pt x="2" y="401"/>
                    </a:lnTo>
                    <a:lnTo>
                      <a:pt x="0" y="403"/>
                    </a:lnTo>
                    <a:lnTo>
                      <a:pt x="351" y="754"/>
                    </a:lnTo>
                    <a:lnTo>
                      <a:pt x="355" y="749"/>
                    </a:lnTo>
                    <a:lnTo>
                      <a:pt x="9" y="403"/>
                    </a:lnTo>
                    <a:lnTo>
                      <a:pt x="407" y="4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A9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24" name="Freeform 64">
                <a:extLst>
                  <a:ext uri="{FF2B5EF4-FFF2-40B4-BE49-F238E27FC236}">
                    <a16:creationId xmlns:a16="http://schemas.microsoft.com/office/drawing/2014/main" id="{2111DAFD-2ACA-F101-3592-265996AF38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276" y="673102"/>
                <a:ext cx="646113" cy="1196976"/>
              </a:xfrm>
              <a:custGeom>
                <a:avLst/>
                <a:gdLst>
                  <a:gd name="T0" fmla="*/ 403 w 407"/>
                  <a:gd name="T1" fmla="*/ 0 h 754"/>
                  <a:gd name="T2" fmla="*/ 2 w 407"/>
                  <a:gd name="T3" fmla="*/ 401 h 754"/>
                  <a:gd name="T4" fmla="*/ 0 w 407"/>
                  <a:gd name="T5" fmla="*/ 403 h 754"/>
                  <a:gd name="T6" fmla="*/ 351 w 407"/>
                  <a:gd name="T7" fmla="*/ 754 h 754"/>
                  <a:gd name="T8" fmla="*/ 355 w 407"/>
                  <a:gd name="T9" fmla="*/ 749 h 754"/>
                  <a:gd name="T10" fmla="*/ 9 w 407"/>
                  <a:gd name="T11" fmla="*/ 403 h 754"/>
                  <a:gd name="T12" fmla="*/ 407 w 407"/>
                  <a:gd name="T13" fmla="*/ 4 h 754"/>
                  <a:gd name="T14" fmla="*/ 403 w 407"/>
                  <a:gd name="T15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7" h="754">
                    <a:moveTo>
                      <a:pt x="403" y="0"/>
                    </a:moveTo>
                    <a:lnTo>
                      <a:pt x="2" y="401"/>
                    </a:lnTo>
                    <a:lnTo>
                      <a:pt x="0" y="403"/>
                    </a:lnTo>
                    <a:lnTo>
                      <a:pt x="351" y="754"/>
                    </a:lnTo>
                    <a:lnTo>
                      <a:pt x="355" y="749"/>
                    </a:lnTo>
                    <a:lnTo>
                      <a:pt x="9" y="403"/>
                    </a:lnTo>
                    <a:lnTo>
                      <a:pt x="407" y="4"/>
                    </a:lnTo>
                    <a:lnTo>
                      <a:pt x="40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25" name="Freeform 65">
                <a:extLst>
                  <a:ext uri="{FF2B5EF4-FFF2-40B4-BE49-F238E27FC236}">
                    <a16:creationId xmlns:a16="http://schemas.microsoft.com/office/drawing/2014/main" id="{17215248-565A-79FA-A2C3-B741768AF0A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7088" y="371476"/>
                <a:ext cx="2776538" cy="4783140"/>
              </a:xfrm>
              <a:custGeom>
                <a:avLst/>
                <a:gdLst>
                  <a:gd name="T0" fmla="*/ 1638 w 1749"/>
                  <a:gd name="T1" fmla="*/ 1639 h 3013"/>
                  <a:gd name="T2" fmla="*/ 1634 w 1749"/>
                  <a:gd name="T3" fmla="*/ 1643 h 3013"/>
                  <a:gd name="T4" fmla="*/ 1740 w 1749"/>
                  <a:gd name="T5" fmla="*/ 1749 h 3013"/>
                  <a:gd name="T6" fmla="*/ 477 w 1749"/>
                  <a:gd name="T7" fmla="*/ 3013 h 3013"/>
                  <a:gd name="T8" fmla="*/ 486 w 1749"/>
                  <a:gd name="T9" fmla="*/ 3013 h 3013"/>
                  <a:gd name="T10" fmla="*/ 1749 w 1749"/>
                  <a:gd name="T11" fmla="*/ 1749 h 3013"/>
                  <a:gd name="T12" fmla="*/ 1638 w 1749"/>
                  <a:gd name="T13" fmla="*/ 1639 h 3013"/>
                  <a:gd name="T14" fmla="*/ 518 w 1749"/>
                  <a:gd name="T15" fmla="*/ 518 h 3013"/>
                  <a:gd name="T16" fmla="*/ 513 w 1749"/>
                  <a:gd name="T17" fmla="*/ 523 h 3013"/>
                  <a:gd name="T18" fmla="*/ 597 w 1749"/>
                  <a:gd name="T19" fmla="*/ 606 h 3013"/>
                  <a:gd name="T20" fmla="*/ 602 w 1749"/>
                  <a:gd name="T21" fmla="*/ 602 h 3013"/>
                  <a:gd name="T22" fmla="*/ 518 w 1749"/>
                  <a:gd name="T23" fmla="*/ 518 h 3013"/>
                  <a:gd name="T24" fmla="*/ 0 w 1749"/>
                  <a:gd name="T25" fmla="*/ 0 h 3013"/>
                  <a:gd name="T26" fmla="*/ 0 w 1749"/>
                  <a:gd name="T27" fmla="*/ 0 h 3013"/>
                  <a:gd name="T28" fmla="*/ 0 w 1749"/>
                  <a:gd name="T29" fmla="*/ 9 h 3013"/>
                  <a:gd name="T30" fmla="*/ 0 w 1749"/>
                  <a:gd name="T31" fmla="*/ 9 h 3013"/>
                  <a:gd name="T32" fmla="*/ 211 w 1749"/>
                  <a:gd name="T33" fmla="*/ 219 h 3013"/>
                  <a:gd name="T34" fmla="*/ 215 w 1749"/>
                  <a:gd name="T35" fmla="*/ 215 h 3013"/>
                  <a:gd name="T36" fmla="*/ 3 w 1749"/>
                  <a:gd name="T37" fmla="*/ 2 h 3013"/>
                  <a:gd name="T38" fmla="*/ 0 w 1749"/>
                  <a:gd name="T39" fmla="*/ 0 h 3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49" h="3013">
                    <a:moveTo>
                      <a:pt x="1638" y="1639"/>
                    </a:moveTo>
                    <a:lnTo>
                      <a:pt x="1634" y="1643"/>
                    </a:lnTo>
                    <a:lnTo>
                      <a:pt x="1740" y="1749"/>
                    </a:lnTo>
                    <a:lnTo>
                      <a:pt x="477" y="3013"/>
                    </a:lnTo>
                    <a:lnTo>
                      <a:pt x="486" y="3013"/>
                    </a:lnTo>
                    <a:lnTo>
                      <a:pt x="1749" y="1749"/>
                    </a:lnTo>
                    <a:lnTo>
                      <a:pt x="1638" y="1639"/>
                    </a:lnTo>
                    <a:close/>
                    <a:moveTo>
                      <a:pt x="518" y="518"/>
                    </a:moveTo>
                    <a:lnTo>
                      <a:pt x="513" y="523"/>
                    </a:lnTo>
                    <a:lnTo>
                      <a:pt x="597" y="606"/>
                    </a:lnTo>
                    <a:lnTo>
                      <a:pt x="602" y="602"/>
                    </a:lnTo>
                    <a:lnTo>
                      <a:pt x="518" y="518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11" y="219"/>
                    </a:lnTo>
                    <a:lnTo>
                      <a:pt x="215" y="215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DD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26" name="Freeform 66">
                <a:extLst>
                  <a:ext uri="{FF2B5EF4-FFF2-40B4-BE49-F238E27FC236}">
                    <a16:creationId xmlns:a16="http://schemas.microsoft.com/office/drawing/2014/main" id="{B3CCCD88-48F0-38DE-7333-EB5B34C578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7088" y="371476"/>
                <a:ext cx="2776538" cy="4783140"/>
              </a:xfrm>
              <a:custGeom>
                <a:avLst/>
                <a:gdLst>
                  <a:gd name="T0" fmla="*/ 1638 w 1749"/>
                  <a:gd name="T1" fmla="*/ 1639 h 3013"/>
                  <a:gd name="T2" fmla="*/ 1634 w 1749"/>
                  <a:gd name="T3" fmla="*/ 1643 h 3013"/>
                  <a:gd name="T4" fmla="*/ 1740 w 1749"/>
                  <a:gd name="T5" fmla="*/ 1749 h 3013"/>
                  <a:gd name="T6" fmla="*/ 477 w 1749"/>
                  <a:gd name="T7" fmla="*/ 3013 h 3013"/>
                  <a:gd name="T8" fmla="*/ 486 w 1749"/>
                  <a:gd name="T9" fmla="*/ 3013 h 3013"/>
                  <a:gd name="T10" fmla="*/ 1749 w 1749"/>
                  <a:gd name="T11" fmla="*/ 1749 h 3013"/>
                  <a:gd name="T12" fmla="*/ 1638 w 1749"/>
                  <a:gd name="T13" fmla="*/ 1639 h 3013"/>
                  <a:gd name="T14" fmla="*/ 518 w 1749"/>
                  <a:gd name="T15" fmla="*/ 518 h 3013"/>
                  <a:gd name="T16" fmla="*/ 513 w 1749"/>
                  <a:gd name="T17" fmla="*/ 523 h 3013"/>
                  <a:gd name="T18" fmla="*/ 597 w 1749"/>
                  <a:gd name="T19" fmla="*/ 606 h 3013"/>
                  <a:gd name="T20" fmla="*/ 602 w 1749"/>
                  <a:gd name="T21" fmla="*/ 602 h 3013"/>
                  <a:gd name="T22" fmla="*/ 518 w 1749"/>
                  <a:gd name="T23" fmla="*/ 518 h 3013"/>
                  <a:gd name="T24" fmla="*/ 0 w 1749"/>
                  <a:gd name="T25" fmla="*/ 0 h 3013"/>
                  <a:gd name="T26" fmla="*/ 0 w 1749"/>
                  <a:gd name="T27" fmla="*/ 0 h 3013"/>
                  <a:gd name="T28" fmla="*/ 0 w 1749"/>
                  <a:gd name="T29" fmla="*/ 9 h 3013"/>
                  <a:gd name="T30" fmla="*/ 0 w 1749"/>
                  <a:gd name="T31" fmla="*/ 9 h 3013"/>
                  <a:gd name="T32" fmla="*/ 211 w 1749"/>
                  <a:gd name="T33" fmla="*/ 219 h 3013"/>
                  <a:gd name="T34" fmla="*/ 215 w 1749"/>
                  <a:gd name="T35" fmla="*/ 215 h 3013"/>
                  <a:gd name="T36" fmla="*/ 3 w 1749"/>
                  <a:gd name="T37" fmla="*/ 2 h 3013"/>
                  <a:gd name="T38" fmla="*/ 0 w 1749"/>
                  <a:gd name="T39" fmla="*/ 0 h 3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49" h="3013">
                    <a:moveTo>
                      <a:pt x="1638" y="1639"/>
                    </a:moveTo>
                    <a:lnTo>
                      <a:pt x="1634" y="1643"/>
                    </a:lnTo>
                    <a:lnTo>
                      <a:pt x="1740" y="1749"/>
                    </a:lnTo>
                    <a:lnTo>
                      <a:pt x="477" y="3013"/>
                    </a:lnTo>
                    <a:lnTo>
                      <a:pt x="486" y="3013"/>
                    </a:lnTo>
                    <a:lnTo>
                      <a:pt x="1749" y="1749"/>
                    </a:lnTo>
                    <a:lnTo>
                      <a:pt x="1638" y="1639"/>
                    </a:lnTo>
                    <a:moveTo>
                      <a:pt x="518" y="518"/>
                    </a:moveTo>
                    <a:lnTo>
                      <a:pt x="513" y="523"/>
                    </a:lnTo>
                    <a:lnTo>
                      <a:pt x="597" y="606"/>
                    </a:lnTo>
                    <a:lnTo>
                      <a:pt x="602" y="602"/>
                    </a:lnTo>
                    <a:lnTo>
                      <a:pt x="518" y="518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11" y="219"/>
                    </a:lnTo>
                    <a:lnTo>
                      <a:pt x="215" y="215"/>
                    </a:lnTo>
                    <a:lnTo>
                      <a:pt x="3" y="2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27" name="Freeform 67">
                <a:extLst>
                  <a:ext uri="{FF2B5EF4-FFF2-40B4-BE49-F238E27FC236}">
                    <a16:creationId xmlns:a16="http://schemas.microsoft.com/office/drawing/2014/main" id="{577B09B7-401F-0947-6B69-B3D95CDC2C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4827" y="1327152"/>
                <a:ext cx="830263" cy="830263"/>
              </a:xfrm>
              <a:custGeom>
                <a:avLst/>
                <a:gdLst>
                  <a:gd name="T0" fmla="*/ 5 w 523"/>
                  <a:gd name="T1" fmla="*/ 0 h 523"/>
                  <a:gd name="T2" fmla="*/ 0 w 523"/>
                  <a:gd name="T3" fmla="*/ 4 h 523"/>
                  <a:gd name="T4" fmla="*/ 519 w 523"/>
                  <a:gd name="T5" fmla="*/ 523 h 523"/>
                  <a:gd name="T6" fmla="*/ 523 w 523"/>
                  <a:gd name="T7" fmla="*/ 518 h 523"/>
                  <a:gd name="T8" fmla="*/ 5 w 523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3" h="523">
                    <a:moveTo>
                      <a:pt x="5" y="0"/>
                    </a:moveTo>
                    <a:lnTo>
                      <a:pt x="0" y="4"/>
                    </a:lnTo>
                    <a:lnTo>
                      <a:pt x="519" y="523"/>
                    </a:lnTo>
                    <a:lnTo>
                      <a:pt x="523" y="518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00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28" name="Freeform 68">
                <a:extLst>
                  <a:ext uri="{FF2B5EF4-FFF2-40B4-BE49-F238E27FC236}">
                    <a16:creationId xmlns:a16="http://schemas.microsoft.com/office/drawing/2014/main" id="{D479D62C-2510-895C-A050-32E9EAA4AF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4827" y="1327152"/>
                <a:ext cx="830263" cy="830263"/>
              </a:xfrm>
              <a:custGeom>
                <a:avLst/>
                <a:gdLst>
                  <a:gd name="T0" fmla="*/ 5 w 523"/>
                  <a:gd name="T1" fmla="*/ 0 h 523"/>
                  <a:gd name="T2" fmla="*/ 0 w 523"/>
                  <a:gd name="T3" fmla="*/ 4 h 523"/>
                  <a:gd name="T4" fmla="*/ 519 w 523"/>
                  <a:gd name="T5" fmla="*/ 523 h 523"/>
                  <a:gd name="T6" fmla="*/ 523 w 523"/>
                  <a:gd name="T7" fmla="*/ 518 h 523"/>
                  <a:gd name="T8" fmla="*/ 5 w 523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3" h="523">
                    <a:moveTo>
                      <a:pt x="5" y="0"/>
                    </a:moveTo>
                    <a:lnTo>
                      <a:pt x="0" y="4"/>
                    </a:lnTo>
                    <a:lnTo>
                      <a:pt x="519" y="523"/>
                    </a:lnTo>
                    <a:lnTo>
                      <a:pt x="523" y="518"/>
                    </a:lnTo>
                    <a:lnTo>
                      <a:pt x="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29" name="Freeform 69">
                <a:extLst>
                  <a:ext uri="{FF2B5EF4-FFF2-40B4-BE49-F238E27FC236}">
                    <a16:creationId xmlns:a16="http://schemas.microsoft.com/office/drawing/2014/main" id="{CD19D522-3D68-6C13-538C-2D2749242B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051" y="712789"/>
                <a:ext cx="487363" cy="488950"/>
              </a:xfrm>
              <a:custGeom>
                <a:avLst/>
                <a:gdLst>
                  <a:gd name="T0" fmla="*/ 4 w 307"/>
                  <a:gd name="T1" fmla="*/ 0 h 308"/>
                  <a:gd name="T2" fmla="*/ 0 w 307"/>
                  <a:gd name="T3" fmla="*/ 4 h 308"/>
                  <a:gd name="T4" fmla="*/ 302 w 307"/>
                  <a:gd name="T5" fmla="*/ 308 h 308"/>
                  <a:gd name="T6" fmla="*/ 307 w 307"/>
                  <a:gd name="T7" fmla="*/ 303 h 308"/>
                  <a:gd name="T8" fmla="*/ 4 w 307"/>
                  <a:gd name="T9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7" h="308">
                    <a:moveTo>
                      <a:pt x="4" y="0"/>
                    </a:moveTo>
                    <a:lnTo>
                      <a:pt x="0" y="4"/>
                    </a:lnTo>
                    <a:lnTo>
                      <a:pt x="302" y="308"/>
                    </a:lnTo>
                    <a:lnTo>
                      <a:pt x="307" y="303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A9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30" name="Freeform 70">
                <a:extLst>
                  <a:ext uri="{FF2B5EF4-FFF2-40B4-BE49-F238E27FC236}">
                    <a16:creationId xmlns:a16="http://schemas.microsoft.com/office/drawing/2014/main" id="{94BF7833-C1C0-E911-00BE-0EB3D6DF41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051" y="712789"/>
                <a:ext cx="487363" cy="488950"/>
              </a:xfrm>
              <a:custGeom>
                <a:avLst/>
                <a:gdLst>
                  <a:gd name="T0" fmla="*/ 4 w 307"/>
                  <a:gd name="T1" fmla="*/ 0 h 308"/>
                  <a:gd name="T2" fmla="*/ 0 w 307"/>
                  <a:gd name="T3" fmla="*/ 4 h 308"/>
                  <a:gd name="T4" fmla="*/ 302 w 307"/>
                  <a:gd name="T5" fmla="*/ 308 h 308"/>
                  <a:gd name="T6" fmla="*/ 307 w 307"/>
                  <a:gd name="T7" fmla="*/ 303 h 308"/>
                  <a:gd name="T8" fmla="*/ 4 w 307"/>
                  <a:gd name="T9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7" h="308">
                    <a:moveTo>
                      <a:pt x="4" y="0"/>
                    </a:moveTo>
                    <a:lnTo>
                      <a:pt x="0" y="4"/>
                    </a:lnTo>
                    <a:lnTo>
                      <a:pt x="302" y="308"/>
                    </a:lnTo>
                    <a:lnTo>
                      <a:pt x="307" y="303"/>
                    </a:lnTo>
                    <a:lnTo>
                      <a:pt x="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31" name="Freeform 71">
                <a:extLst>
                  <a:ext uri="{FF2B5EF4-FFF2-40B4-BE49-F238E27FC236}">
                    <a16:creationId xmlns:a16="http://schemas.microsoft.com/office/drawing/2014/main" id="{9A08C31F-2C32-7F9F-242B-2047530A21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8738" y="2149477"/>
                <a:ext cx="828675" cy="830263"/>
              </a:xfrm>
              <a:custGeom>
                <a:avLst/>
                <a:gdLst>
                  <a:gd name="T0" fmla="*/ 4 w 522"/>
                  <a:gd name="T1" fmla="*/ 0 h 523"/>
                  <a:gd name="T2" fmla="*/ 0 w 522"/>
                  <a:gd name="T3" fmla="*/ 5 h 523"/>
                  <a:gd name="T4" fmla="*/ 518 w 522"/>
                  <a:gd name="T5" fmla="*/ 523 h 523"/>
                  <a:gd name="T6" fmla="*/ 522 w 522"/>
                  <a:gd name="T7" fmla="*/ 519 h 523"/>
                  <a:gd name="T8" fmla="*/ 4 w 522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" h="523">
                    <a:moveTo>
                      <a:pt x="4" y="0"/>
                    </a:moveTo>
                    <a:lnTo>
                      <a:pt x="0" y="5"/>
                    </a:lnTo>
                    <a:lnTo>
                      <a:pt x="518" y="523"/>
                    </a:lnTo>
                    <a:lnTo>
                      <a:pt x="522" y="519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009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32" name="Freeform 72">
                <a:extLst>
                  <a:ext uri="{FF2B5EF4-FFF2-40B4-BE49-F238E27FC236}">
                    <a16:creationId xmlns:a16="http://schemas.microsoft.com/office/drawing/2014/main" id="{CCF8A890-A3E0-3FD9-E635-459A382113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8738" y="2149477"/>
                <a:ext cx="828675" cy="830263"/>
              </a:xfrm>
              <a:custGeom>
                <a:avLst/>
                <a:gdLst>
                  <a:gd name="T0" fmla="*/ 4 w 522"/>
                  <a:gd name="T1" fmla="*/ 0 h 523"/>
                  <a:gd name="T2" fmla="*/ 0 w 522"/>
                  <a:gd name="T3" fmla="*/ 5 h 523"/>
                  <a:gd name="T4" fmla="*/ 518 w 522"/>
                  <a:gd name="T5" fmla="*/ 523 h 523"/>
                  <a:gd name="T6" fmla="*/ 522 w 522"/>
                  <a:gd name="T7" fmla="*/ 519 h 523"/>
                  <a:gd name="T8" fmla="*/ 4 w 522"/>
                  <a:gd name="T9" fmla="*/ 0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" h="523">
                    <a:moveTo>
                      <a:pt x="4" y="0"/>
                    </a:moveTo>
                    <a:lnTo>
                      <a:pt x="0" y="5"/>
                    </a:lnTo>
                    <a:lnTo>
                      <a:pt x="518" y="523"/>
                    </a:lnTo>
                    <a:lnTo>
                      <a:pt x="522" y="519"/>
                    </a:lnTo>
                    <a:lnTo>
                      <a:pt x="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33" name="Freeform 74">
                <a:extLst>
                  <a:ext uri="{FF2B5EF4-FFF2-40B4-BE49-F238E27FC236}">
                    <a16:creationId xmlns:a16="http://schemas.microsoft.com/office/drawing/2014/main" id="{A92CCD07-B93F-DA64-457B-7F72FB53F9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8213" y="2135189"/>
                <a:ext cx="1030288" cy="1028701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49BAA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34" name="Freeform 74">
                <a:extLst>
                  <a:ext uri="{FF2B5EF4-FFF2-40B4-BE49-F238E27FC236}">
                    <a16:creationId xmlns:a16="http://schemas.microsoft.com/office/drawing/2014/main" id="{8568E0C2-7FE3-62D5-BE86-7ECC2D3E3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213" y="2949731"/>
                <a:ext cx="1030288" cy="1028701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49BAA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35" name="Freeform 74">
                <a:extLst>
                  <a:ext uri="{FF2B5EF4-FFF2-40B4-BE49-F238E27FC236}">
                    <a16:creationId xmlns:a16="http://schemas.microsoft.com/office/drawing/2014/main" id="{2837C8B1-3A75-8488-6564-E8C3192C6A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5940" y="4322838"/>
                <a:ext cx="466336" cy="465617"/>
              </a:xfrm>
              <a:custGeom>
                <a:avLst/>
                <a:gdLst>
                  <a:gd name="T0" fmla="*/ 649 w 649"/>
                  <a:gd name="T1" fmla="*/ 324 h 648"/>
                  <a:gd name="T2" fmla="*/ 325 w 649"/>
                  <a:gd name="T3" fmla="*/ 648 h 648"/>
                  <a:gd name="T4" fmla="*/ 0 w 649"/>
                  <a:gd name="T5" fmla="*/ 324 h 648"/>
                  <a:gd name="T6" fmla="*/ 325 w 649"/>
                  <a:gd name="T7" fmla="*/ 0 h 648"/>
                  <a:gd name="T8" fmla="*/ 649 w 649"/>
                  <a:gd name="T9" fmla="*/ 324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648">
                    <a:moveTo>
                      <a:pt x="649" y="324"/>
                    </a:moveTo>
                    <a:lnTo>
                      <a:pt x="325" y="648"/>
                    </a:lnTo>
                    <a:lnTo>
                      <a:pt x="0" y="324"/>
                    </a:lnTo>
                    <a:lnTo>
                      <a:pt x="325" y="0"/>
                    </a:lnTo>
                    <a:lnTo>
                      <a:pt x="649" y="324"/>
                    </a:lnTo>
                    <a:close/>
                  </a:path>
                </a:pathLst>
              </a:custGeom>
              <a:solidFill>
                <a:srgbClr val="00647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37BA5D6A-A01C-099F-D923-8F9F2A93922A}"/>
                  </a:ext>
                </a:extLst>
              </p:cNvPr>
              <p:cNvSpPr/>
              <p:nvPr/>
            </p:nvSpPr>
            <p:spPr>
              <a:xfrm>
                <a:off x="2318871" y="1500308"/>
                <a:ext cx="948673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6600" b="0" i="0" u="none" strike="noStrike" kern="0" cap="none" spc="30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gency FB" panose="020B0503020202020204" pitchFamily="34" charset="0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3E6BE630-C2E1-A5A4-8D86-8EEC7FEAD4CC}"/>
                </a:ext>
              </a:extLst>
            </p:cNvPr>
            <p:cNvSpPr txBox="1"/>
            <p:nvPr/>
          </p:nvSpPr>
          <p:spPr>
            <a:xfrm>
              <a:off x="942842" y="95890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Why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A2DB9BA9-ED92-434F-6A82-57641DEA910E}"/>
                </a:ext>
              </a:extLst>
            </p:cNvPr>
            <p:cNvSpPr txBox="1"/>
            <p:nvPr/>
          </p:nvSpPr>
          <p:spPr>
            <a:xfrm>
              <a:off x="2191750" y="1013843"/>
              <a:ext cx="1447901" cy="70788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How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much</a:t>
              </a:r>
              <a:endPara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CE9204CC-240C-EF78-377C-83BC91DCFE3C}"/>
                </a:ext>
              </a:extLst>
            </p:cNvPr>
            <p:cNvSpPr txBox="1"/>
            <p:nvPr/>
          </p:nvSpPr>
          <p:spPr>
            <a:xfrm>
              <a:off x="2097475" y="2809127"/>
              <a:ext cx="296003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Where</a:t>
              </a:r>
              <a:endPara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A45043C1-A47D-C93C-7DF1-3BF5968F087C}"/>
                </a:ext>
              </a:extLst>
            </p:cNvPr>
            <p:cNvSpPr txBox="1"/>
            <p:nvPr/>
          </p:nvSpPr>
          <p:spPr>
            <a:xfrm>
              <a:off x="3434031" y="262822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When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06B86825-57DF-557D-C0C0-6FEF655F3CDF}"/>
                </a:ext>
              </a:extLst>
            </p:cNvPr>
            <p:cNvSpPr txBox="1"/>
            <p:nvPr/>
          </p:nvSpPr>
          <p:spPr>
            <a:xfrm>
              <a:off x="1378797" y="2036098"/>
              <a:ext cx="296003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What</a:t>
              </a:r>
              <a:endPara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BA38E9EA-419D-A822-15B1-A8EC0B2F233D}"/>
                </a:ext>
              </a:extLst>
            </p:cNvPr>
            <p:cNvSpPr txBox="1"/>
            <p:nvPr/>
          </p:nvSpPr>
          <p:spPr>
            <a:xfrm>
              <a:off x="1021956" y="3434632"/>
              <a:ext cx="2960030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Who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97581229-CC1A-12F7-D015-99FB33DBF1D1}"/>
                </a:ext>
              </a:extLst>
            </p:cNvPr>
            <p:cNvSpPr txBox="1"/>
            <p:nvPr/>
          </p:nvSpPr>
          <p:spPr>
            <a:xfrm>
              <a:off x="1895727" y="3697746"/>
              <a:ext cx="1447901" cy="33855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How</a:t>
              </a:r>
            </a:p>
          </p:txBody>
        </p:sp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id="{CCB331A7-ABFF-A57E-1F2D-DC842ED6A086}"/>
              </a:ext>
            </a:extLst>
          </p:cNvPr>
          <p:cNvSpPr/>
          <p:nvPr/>
        </p:nvSpPr>
        <p:spPr>
          <a:xfrm>
            <a:off x="0" y="0"/>
            <a:ext cx="9144000" cy="915566"/>
          </a:xfrm>
          <a:prstGeom prst="rect">
            <a:avLst/>
          </a:prstGeom>
          <a:solidFill>
            <a:srgbClr val="49BAA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72C9E995-9F4A-13B1-6B36-1F4BE7F2F65C}"/>
              </a:ext>
            </a:extLst>
          </p:cNvPr>
          <p:cNvSpPr/>
          <p:nvPr/>
        </p:nvSpPr>
        <p:spPr>
          <a:xfrm>
            <a:off x="251520" y="483518"/>
            <a:ext cx="8568952" cy="792084"/>
          </a:xfrm>
          <a:prstGeom prst="rect">
            <a:avLst/>
          </a:prstGeom>
          <a:solidFill>
            <a:srgbClr val="FFFFFF"/>
          </a:solidFill>
          <a:ln w="25400" cap="flat" cmpd="sng" algn="ctr">
            <a:noFill/>
            <a:prstDash val="soli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39" name="Rectangle 5">
            <a:extLst>
              <a:ext uri="{FF2B5EF4-FFF2-40B4-BE49-F238E27FC236}">
                <a16:creationId xmlns:a16="http://schemas.microsoft.com/office/drawing/2014/main" id="{A00CC3D4-03B1-4B24-C3E4-42C453A1AC72}"/>
              </a:ext>
            </a:extLst>
          </p:cNvPr>
          <p:cNvSpPr/>
          <p:nvPr/>
        </p:nvSpPr>
        <p:spPr bwMode="auto">
          <a:xfrm rot="5400000">
            <a:off x="4643552" y="-2839794"/>
            <a:ext cx="45719" cy="7965686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1" name="Rectangle 5">
            <a:extLst>
              <a:ext uri="{FF2B5EF4-FFF2-40B4-BE49-F238E27FC236}">
                <a16:creationId xmlns:a16="http://schemas.microsoft.com/office/drawing/2014/main" id="{90C6D53E-ED34-D179-E766-722A428F3316}"/>
              </a:ext>
            </a:extLst>
          </p:cNvPr>
          <p:cNvSpPr/>
          <p:nvPr/>
        </p:nvSpPr>
        <p:spPr bwMode="auto">
          <a:xfrm rot="5400000">
            <a:off x="3179866" y="148497"/>
            <a:ext cx="91438" cy="2685092"/>
          </a:xfrm>
          <a:prstGeom prst="rect">
            <a:avLst/>
          </a:prstGeom>
          <a:solidFill>
            <a:srgbClr val="00A99D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4C048B09-FFD2-8952-8169-8EFE9AB1EFC7}"/>
              </a:ext>
            </a:extLst>
          </p:cNvPr>
          <p:cNvSpPr txBox="1"/>
          <p:nvPr/>
        </p:nvSpPr>
        <p:spPr>
          <a:xfrm>
            <a:off x="4725365" y="1323694"/>
            <a:ext cx="45100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How much</a:t>
            </a:r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： </a:t>
            </a:r>
            <a:endParaRPr lang="en-US" altLang="zh-TW" b="1" dirty="0">
              <a:solidFill>
                <a:srgbClr val="000000">
                  <a:lumMod val="75000"/>
                  <a:lumOff val="25000"/>
                </a:srgb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b="1" dirty="0">
                <a:solidFill>
                  <a:srgbClr val="000000">
                    <a:lumMod val="75000"/>
                    <a:lumOff val="25000"/>
                  </a:srgb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醫療康復矯正專賣店</a:t>
            </a:r>
            <a:endParaRPr lang="en-US" altLang="zh-TW" b="1" dirty="0">
              <a:solidFill>
                <a:srgbClr val="000000">
                  <a:lumMod val="75000"/>
                  <a:lumOff val="25000"/>
                </a:srgb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b="1" dirty="0">
              <a:solidFill>
                <a:srgbClr val="000000">
                  <a:lumMod val="75000"/>
                  <a:lumOff val="25000"/>
                </a:srgb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sz="1200" dirty="0">
              <a:solidFill>
                <a:srgbClr val="000000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9245339F-8FE2-1AC0-AA60-EC4C78CBB05F}"/>
              </a:ext>
            </a:extLst>
          </p:cNvPr>
          <p:cNvSpPr txBox="1"/>
          <p:nvPr/>
        </p:nvSpPr>
        <p:spPr>
          <a:xfrm>
            <a:off x="3462561" y="546472"/>
            <a:ext cx="2218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5W2H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分析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(4/4)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47" name="圖片 46">
            <a:extLst>
              <a:ext uri="{FF2B5EF4-FFF2-40B4-BE49-F238E27FC236}">
                <a16:creationId xmlns:a16="http://schemas.microsoft.com/office/drawing/2014/main" id="{93A21193-0C39-2C2F-DCE4-D3EE2975C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851" y="2104950"/>
            <a:ext cx="5617465" cy="2945845"/>
          </a:xfrm>
          <a:prstGeom prst="rect">
            <a:avLst/>
          </a:prstGeom>
        </p:spPr>
      </p:pic>
      <p:sp>
        <p:nvSpPr>
          <p:cNvPr id="48" name="文字方塊 47">
            <a:extLst>
              <a:ext uri="{FF2B5EF4-FFF2-40B4-BE49-F238E27FC236}">
                <a16:creationId xmlns:a16="http://schemas.microsoft.com/office/drawing/2014/main" id="{395A8292-4206-0624-2A98-2B83D7EF1A8A}"/>
              </a:ext>
            </a:extLst>
          </p:cNvPr>
          <p:cNvSpPr txBox="1"/>
          <p:nvPr/>
        </p:nvSpPr>
        <p:spPr>
          <a:xfrm>
            <a:off x="3645050" y="1973780"/>
            <a:ext cx="15456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>
                <a:hlinkClick r:id="rId3"/>
              </a:rPr>
              <a:t>https://reurl.cc/LNVgea</a:t>
            </a:r>
            <a:endParaRPr lang="zh-TW" altLang="en-US" sz="1100" dirty="0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04BBFABC-F596-561F-C7C6-89C0B4113DAF}"/>
              </a:ext>
            </a:extLst>
          </p:cNvPr>
          <p:cNvSpPr txBox="1"/>
          <p:nvPr/>
        </p:nvSpPr>
        <p:spPr>
          <a:xfrm>
            <a:off x="8748464" y="4702157"/>
            <a:ext cx="4320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19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08232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C542528B-9396-3B17-9828-B4A2DCD3317D}"/>
              </a:ext>
            </a:extLst>
          </p:cNvPr>
          <p:cNvSpPr/>
          <p:nvPr/>
        </p:nvSpPr>
        <p:spPr>
          <a:xfrm>
            <a:off x="-267273" y="244725"/>
            <a:ext cx="9144000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D3690ED-903B-F4B8-D005-D7045719C7DC}"/>
              </a:ext>
            </a:extLst>
          </p:cNvPr>
          <p:cNvSpPr/>
          <p:nvPr/>
        </p:nvSpPr>
        <p:spPr>
          <a:xfrm rot="5400000">
            <a:off x="6166104" y="2576330"/>
            <a:ext cx="5318917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Freeform 52">
            <a:extLst>
              <a:ext uri="{FF2B5EF4-FFF2-40B4-BE49-F238E27FC236}">
                <a16:creationId xmlns:a16="http://schemas.microsoft.com/office/drawing/2014/main" id="{4CD8323C-5161-21A8-D17F-1B30AB5C3557}"/>
              </a:ext>
            </a:extLst>
          </p:cNvPr>
          <p:cNvSpPr>
            <a:spLocks/>
          </p:cNvSpPr>
          <p:nvPr/>
        </p:nvSpPr>
        <p:spPr bwMode="auto">
          <a:xfrm>
            <a:off x="1055688" y="1230313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8 w 1037"/>
              <a:gd name="T3" fmla="*/ 1037 h 1037"/>
              <a:gd name="T4" fmla="*/ 0 w 1037"/>
              <a:gd name="T5" fmla="*/ 519 h 1037"/>
              <a:gd name="T6" fmla="*/ 518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8" y="1037"/>
                </a:lnTo>
                <a:lnTo>
                  <a:pt x="0" y="519"/>
                </a:lnTo>
                <a:lnTo>
                  <a:pt x="518" y="0"/>
                </a:lnTo>
                <a:lnTo>
                  <a:pt x="1037" y="519"/>
                </a:lnTo>
                <a:close/>
              </a:path>
            </a:pathLst>
          </a:custGeom>
          <a:solidFill>
            <a:srgbClr val="0064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Freeform 53">
            <a:extLst>
              <a:ext uri="{FF2B5EF4-FFF2-40B4-BE49-F238E27FC236}">
                <a16:creationId xmlns:a16="http://schemas.microsoft.com/office/drawing/2014/main" id="{B7422F22-9C35-7ECD-FD5F-00889BEE272C}"/>
              </a:ext>
            </a:extLst>
          </p:cNvPr>
          <p:cNvSpPr>
            <a:spLocks/>
          </p:cNvSpPr>
          <p:nvPr/>
        </p:nvSpPr>
        <p:spPr bwMode="auto">
          <a:xfrm>
            <a:off x="1055688" y="1230313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8 w 1037"/>
              <a:gd name="T3" fmla="*/ 1037 h 1037"/>
              <a:gd name="T4" fmla="*/ 0 w 1037"/>
              <a:gd name="T5" fmla="*/ 519 h 1037"/>
              <a:gd name="T6" fmla="*/ 518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8" y="1037"/>
                </a:lnTo>
                <a:lnTo>
                  <a:pt x="0" y="519"/>
                </a:lnTo>
                <a:lnTo>
                  <a:pt x="518" y="0"/>
                </a:lnTo>
                <a:lnTo>
                  <a:pt x="1037" y="51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Freeform 54">
            <a:extLst>
              <a:ext uri="{FF2B5EF4-FFF2-40B4-BE49-F238E27FC236}">
                <a16:creationId xmlns:a16="http://schemas.microsoft.com/office/drawing/2014/main" id="{2B23AF23-13B9-1F7D-C00F-234F60E6E55A}"/>
              </a:ext>
            </a:extLst>
          </p:cNvPr>
          <p:cNvSpPr>
            <a:spLocks/>
          </p:cNvSpPr>
          <p:nvPr/>
        </p:nvSpPr>
        <p:spPr bwMode="auto">
          <a:xfrm>
            <a:off x="1835696" y="399228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9 w 1037"/>
              <a:gd name="T3" fmla="*/ 1037 h 1037"/>
              <a:gd name="T4" fmla="*/ 0 w 1037"/>
              <a:gd name="T5" fmla="*/ 519 h 1037"/>
              <a:gd name="T6" fmla="*/ 519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9" y="1037"/>
                </a:lnTo>
                <a:lnTo>
                  <a:pt x="0" y="519"/>
                </a:lnTo>
                <a:lnTo>
                  <a:pt x="519" y="0"/>
                </a:lnTo>
                <a:lnTo>
                  <a:pt x="1037" y="519"/>
                </a:lnTo>
                <a:close/>
              </a:path>
            </a:pathLst>
          </a:custGeom>
          <a:solidFill>
            <a:srgbClr val="00A9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55">
            <a:extLst>
              <a:ext uri="{FF2B5EF4-FFF2-40B4-BE49-F238E27FC236}">
                <a16:creationId xmlns:a16="http://schemas.microsoft.com/office/drawing/2014/main" id="{3DA2A067-AFA4-6D6B-09C9-25906BE603C8}"/>
              </a:ext>
            </a:extLst>
          </p:cNvPr>
          <p:cNvSpPr>
            <a:spLocks/>
          </p:cNvSpPr>
          <p:nvPr/>
        </p:nvSpPr>
        <p:spPr bwMode="auto">
          <a:xfrm>
            <a:off x="1878013" y="406401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9 w 1037"/>
              <a:gd name="T3" fmla="*/ 1037 h 1037"/>
              <a:gd name="T4" fmla="*/ 0 w 1037"/>
              <a:gd name="T5" fmla="*/ 519 h 1037"/>
              <a:gd name="T6" fmla="*/ 519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9" y="1037"/>
                </a:lnTo>
                <a:lnTo>
                  <a:pt x="0" y="519"/>
                </a:lnTo>
                <a:lnTo>
                  <a:pt x="519" y="0"/>
                </a:lnTo>
                <a:lnTo>
                  <a:pt x="1037" y="51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56">
            <a:extLst>
              <a:ext uri="{FF2B5EF4-FFF2-40B4-BE49-F238E27FC236}">
                <a16:creationId xmlns:a16="http://schemas.microsoft.com/office/drawing/2014/main" id="{EBE61AC6-A579-9BC4-BBF6-5AC1CE92F37A}"/>
              </a:ext>
            </a:extLst>
          </p:cNvPr>
          <p:cNvSpPr>
            <a:spLocks/>
          </p:cNvSpPr>
          <p:nvPr/>
        </p:nvSpPr>
        <p:spPr bwMode="auto">
          <a:xfrm>
            <a:off x="923926" y="476251"/>
            <a:ext cx="962025" cy="962025"/>
          </a:xfrm>
          <a:custGeom>
            <a:avLst/>
            <a:gdLst>
              <a:gd name="T0" fmla="*/ 606 w 606"/>
              <a:gd name="T1" fmla="*/ 303 h 606"/>
              <a:gd name="T2" fmla="*/ 303 w 606"/>
              <a:gd name="T3" fmla="*/ 606 h 606"/>
              <a:gd name="T4" fmla="*/ 0 w 606"/>
              <a:gd name="T5" fmla="*/ 303 h 606"/>
              <a:gd name="T6" fmla="*/ 303 w 606"/>
              <a:gd name="T7" fmla="*/ 0 h 606"/>
              <a:gd name="T8" fmla="*/ 606 w 606"/>
              <a:gd name="T9" fmla="*/ 303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6" h="606">
                <a:moveTo>
                  <a:pt x="606" y="303"/>
                </a:moveTo>
                <a:lnTo>
                  <a:pt x="303" y="606"/>
                </a:lnTo>
                <a:lnTo>
                  <a:pt x="0" y="303"/>
                </a:lnTo>
                <a:lnTo>
                  <a:pt x="303" y="0"/>
                </a:lnTo>
                <a:lnTo>
                  <a:pt x="606" y="303"/>
                </a:lnTo>
                <a:close/>
              </a:path>
            </a:pathLst>
          </a:custGeom>
          <a:solidFill>
            <a:srgbClr val="00A9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57">
            <a:extLst>
              <a:ext uri="{FF2B5EF4-FFF2-40B4-BE49-F238E27FC236}">
                <a16:creationId xmlns:a16="http://schemas.microsoft.com/office/drawing/2014/main" id="{2523A36E-90B2-5F60-F97A-988DB920A0E4}"/>
              </a:ext>
            </a:extLst>
          </p:cNvPr>
          <p:cNvSpPr>
            <a:spLocks/>
          </p:cNvSpPr>
          <p:nvPr/>
        </p:nvSpPr>
        <p:spPr bwMode="auto">
          <a:xfrm>
            <a:off x="923926" y="476251"/>
            <a:ext cx="962025" cy="962025"/>
          </a:xfrm>
          <a:custGeom>
            <a:avLst/>
            <a:gdLst>
              <a:gd name="T0" fmla="*/ 606 w 606"/>
              <a:gd name="T1" fmla="*/ 303 h 606"/>
              <a:gd name="T2" fmla="*/ 303 w 606"/>
              <a:gd name="T3" fmla="*/ 606 h 606"/>
              <a:gd name="T4" fmla="*/ 0 w 606"/>
              <a:gd name="T5" fmla="*/ 303 h 606"/>
              <a:gd name="T6" fmla="*/ 303 w 606"/>
              <a:gd name="T7" fmla="*/ 0 h 606"/>
              <a:gd name="T8" fmla="*/ 606 w 606"/>
              <a:gd name="T9" fmla="*/ 303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6" h="606">
                <a:moveTo>
                  <a:pt x="606" y="303"/>
                </a:moveTo>
                <a:lnTo>
                  <a:pt x="303" y="606"/>
                </a:lnTo>
                <a:lnTo>
                  <a:pt x="0" y="303"/>
                </a:lnTo>
                <a:lnTo>
                  <a:pt x="303" y="0"/>
                </a:lnTo>
                <a:lnTo>
                  <a:pt x="606" y="30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58">
            <a:extLst>
              <a:ext uri="{FF2B5EF4-FFF2-40B4-BE49-F238E27FC236}">
                <a16:creationId xmlns:a16="http://schemas.microsoft.com/office/drawing/2014/main" id="{9D4911CD-0FE4-BA8C-9A16-792578C15112}"/>
              </a:ext>
            </a:extLst>
          </p:cNvPr>
          <p:cNvSpPr>
            <a:spLocks/>
          </p:cNvSpPr>
          <p:nvPr/>
        </p:nvSpPr>
        <p:spPr bwMode="auto">
          <a:xfrm>
            <a:off x="1878013" y="2054226"/>
            <a:ext cx="1646238" cy="1644650"/>
          </a:xfrm>
          <a:custGeom>
            <a:avLst/>
            <a:gdLst>
              <a:gd name="T0" fmla="*/ 1037 w 1037"/>
              <a:gd name="T1" fmla="*/ 518 h 1036"/>
              <a:gd name="T2" fmla="*/ 519 w 1037"/>
              <a:gd name="T3" fmla="*/ 1036 h 1036"/>
              <a:gd name="T4" fmla="*/ 0 w 1037"/>
              <a:gd name="T5" fmla="*/ 518 h 1036"/>
              <a:gd name="T6" fmla="*/ 519 w 1037"/>
              <a:gd name="T7" fmla="*/ 0 h 1036"/>
              <a:gd name="T8" fmla="*/ 1037 w 1037"/>
              <a:gd name="T9" fmla="*/ 518 h 1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6">
                <a:moveTo>
                  <a:pt x="1037" y="518"/>
                </a:moveTo>
                <a:lnTo>
                  <a:pt x="519" y="1036"/>
                </a:lnTo>
                <a:lnTo>
                  <a:pt x="0" y="518"/>
                </a:lnTo>
                <a:lnTo>
                  <a:pt x="519" y="0"/>
                </a:lnTo>
                <a:lnTo>
                  <a:pt x="1037" y="518"/>
                </a:lnTo>
                <a:close/>
              </a:path>
            </a:pathLst>
          </a:custGeom>
          <a:solidFill>
            <a:srgbClr val="0095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59">
            <a:extLst>
              <a:ext uri="{FF2B5EF4-FFF2-40B4-BE49-F238E27FC236}">
                <a16:creationId xmlns:a16="http://schemas.microsoft.com/office/drawing/2014/main" id="{A0A325AA-53C9-E11A-26C7-BA2D5C9E26EE}"/>
              </a:ext>
            </a:extLst>
          </p:cNvPr>
          <p:cNvSpPr>
            <a:spLocks/>
          </p:cNvSpPr>
          <p:nvPr/>
        </p:nvSpPr>
        <p:spPr bwMode="auto">
          <a:xfrm>
            <a:off x="1878013" y="2054226"/>
            <a:ext cx="1646238" cy="1644650"/>
          </a:xfrm>
          <a:custGeom>
            <a:avLst/>
            <a:gdLst>
              <a:gd name="T0" fmla="*/ 1037 w 1037"/>
              <a:gd name="T1" fmla="*/ 518 h 1036"/>
              <a:gd name="T2" fmla="*/ 519 w 1037"/>
              <a:gd name="T3" fmla="*/ 1036 h 1036"/>
              <a:gd name="T4" fmla="*/ 0 w 1037"/>
              <a:gd name="T5" fmla="*/ 518 h 1036"/>
              <a:gd name="T6" fmla="*/ 519 w 1037"/>
              <a:gd name="T7" fmla="*/ 0 h 1036"/>
              <a:gd name="T8" fmla="*/ 1037 w 1037"/>
              <a:gd name="T9" fmla="*/ 518 h 1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6">
                <a:moveTo>
                  <a:pt x="1037" y="518"/>
                </a:moveTo>
                <a:lnTo>
                  <a:pt x="519" y="1036"/>
                </a:lnTo>
                <a:lnTo>
                  <a:pt x="0" y="518"/>
                </a:lnTo>
                <a:lnTo>
                  <a:pt x="519" y="0"/>
                </a:lnTo>
                <a:lnTo>
                  <a:pt x="1037" y="51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60">
            <a:extLst>
              <a:ext uri="{FF2B5EF4-FFF2-40B4-BE49-F238E27FC236}">
                <a16:creationId xmlns:a16="http://schemas.microsoft.com/office/drawing/2014/main" id="{9410F880-D357-17E2-2AC5-EAA76D016B15}"/>
              </a:ext>
            </a:extLst>
          </p:cNvPr>
          <p:cNvSpPr>
            <a:spLocks/>
          </p:cNvSpPr>
          <p:nvPr/>
        </p:nvSpPr>
        <p:spPr bwMode="auto">
          <a:xfrm>
            <a:off x="2011363" y="3421063"/>
            <a:ext cx="646113" cy="646113"/>
          </a:xfrm>
          <a:custGeom>
            <a:avLst/>
            <a:gdLst>
              <a:gd name="T0" fmla="*/ 407 w 407"/>
              <a:gd name="T1" fmla="*/ 203 h 407"/>
              <a:gd name="T2" fmla="*/ 203 w 407"/>
              <a:gd name="T3" fmla="*/ 407 h 407"/>
              <a:gd name="T4" fmla="*/ 0 w 407"/>
              <a:gd name="T5" fmla="*/ 203 h 407"/>
              <a:gd name="T6" fmla="*/ 203 w 407"/>
              <a:gd name="T7" fmla="*/ 0 h 407"/>
              <a:gd name="T8" fmla="*/ 407 w 407"/>
              <a:gd name="T9" fmla="*/ 203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7" h="407">
                <a:moveTo>
                  <a:pt x="407" y="203"/>
                </a:moveTo>
                <a:lnTo>
                  <a:pt x="203" y="407"/>
                </a:lnTo>
                <a:lnTo>
                  <a:pt x="0" y="203"/>
                </a:lnTo>
                <a:lnTo>
                  <a:pt x="203" y="0"/>
                </a:lnTo>
                <a:lnTo>
                  <a:pt x="407" y="203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61">
            <a:extLst>
              <a:ext uri="{FF2B5EF4-FFF2-40B4-BE49-F238E27FC236}">
                <a16:creationId xmlns:a16="http://schemas.microsoft.com/office/drawing/2014/main" id="{72476126-E182-29C5-C4B7-294C51572A80}"/>
              </a:ext>
            </a:extLst>
          </p:cNvPr>
          <p:cNvSpPr>
            <a:spLocks noEditPoints="1"/>
          </p:cNvSpPr>
          <p:nvPr/>
        </p:nvSpPr>
        <p:spPr bwMode="auto">
          <a:xfrm>
            <a:off x="2884488" y="11113"/>
            <a:ext cx="1839913" cy="3322638"/>
          </a:xfrm>
          <a:custGeom>
            <a:avLst/>
            <a:gdLst>
              <a:gd name="T0" fmla="*/ 4 w 1159"/>
              <a:gd name="T1" fmla="*/ 1166 h 2093"/>
              <a:gd name="T2" fmla="*/ 0 w 1159"/>
              <a:gd name="T3" fmla="*/ 1171 h 2093"/>
              <a:gd name="T4" fmla="*/ 921 w 1159"/>
              <a:gd name="T5" fmla="*/ 2093 h 2093"/>
              <a:gd name="T6" fmla="*/ 1159 w 1159"/>
              <a:gd name="T7" fmla="*/ 1855 h 2093"/>
              <a:gd name="T8" fmla="*/ 1159 w 1159"/>
              <a:gd name="T9" fmla="*/ 1846 h 2093"/>
              <a:gd name="T10" fmla="*/ 921 w 1159"/>
              <a:gd name="T11" fmla="*/ 2084 h 2093"/>
              <a:gd name="T12" fmla="*/ 4 w 1159"/>
              <a:gd name="T13" fmla="*/ 1166 h 2093"/>
              <a:gd name="T14" fmla="*/ 478 w 1159"/>
              <a:gd name="T15" fmla="*/ 0 h 2093"/>
              <a:gd name="T16" fmla="*/ 469 w 1159"/>
              <a:gd name="T17" fmla="*/ 0 h 2093"/>
              <a:gd name="T18" fmla="*/ 52 w 1159"/>
              <a:gd name="T19" fmla="*/ 417 h 2093"/>
              <a:gd name="T20" fmla="*/ 56 w 1159"/>
              <a:gd name="T21" fmla="*/ 421 h 2093"/>
              <a:gd name="T22" fmla="*/ 478 w 1159"/>
              <a:gd name="T23" fmla="*/ 0 h 20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59" h="2093">
                <a:moveTo>
                  <a:pt x="4" y="1166"/>
                </a:moveTo>
                <a:lnTo>
                  <a:pt x="0" y="1171"/>
                </a:lnTo>
                <a:lnTo>
                  <a:pt x="921" y="2093"/>
                </a:lnTo>
                <a:lnTo>
                  <a:pt x="1159" y="1855"/>
                </a:lnTo>
                <a:lnTo>
                  <a:pt x="1159" y="1846"/>
                </a:lnTo>
                <a:lnTo>
                  <a:pt x="921" y="2084"/>
                </a:lnTo>
                <a:lnTo>
                  <a:pt x="4" y="1166"/>
                </a:lnTo>
                <a:close/>
                <a:moveTo>
                  <a:pt x="478" y="0"/>
                </a:moveTo>
                <a:lnTo>
                  <a:pt x="469" y="0"/>
                </a:lnTo>
                <a:lnTo>
                  <a:pt x="52" y="417"/>
                </a:lnTo>
                <a:lnTo>
                  <a:pt x="56" y="421"/>
                </a:lnTo>
                <a:lnTo>
                  <a:pt x="478" y="0"/>
                </a:lnTo>
                <a:close/>
              </a:path>
            </a:pathLst>
          </a:custGeom>
          <a:solidFill>
            <a:srgbClr val="99D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74">
            <a:extLst>
              <a:ext uri="{FF2B5EF4-FFF2-40B4-BE49-F238E27FC236}">
                <a16:creationId xmlns:a16="http://schemas.microsoft.com/office/drawing/2014/main" id="{09A188BD-FD7A-EC85-6804-059437C08FCF}"/>
              </a:ext>
            </a:extLst>
          </p:cNvPr>
          <p:cNvSpPr>
            <a:spLocks/>
          </p:cNvSpPr>
          <p:nvPr/>
        </p:nvSpPr>
        <p:spPr bwMode="auto">
          <a:xfrm>
            <a:off x="3478213" y="2135188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74">
            <a:extLst>
              <a:ext uri="{FF2B5EF4-FFF2-40B4-BE49-F238E27FC236}">
                <a16:creationId xmlns:a16="http://schemas.microsoft.com/office/drawing/2014/main" id="{17D9D7F7-1D6F-2851-0763-3C733670477E}"/>
              </a:ext>
            </a:extLst>
          </p:cNvPr>
          <p:cNvSpPr>
            <a:spLocks/>
          </p:cNvSpPr>
          <p:nvPr/>
        </p:nvSpPr>
        <p:spPr bwMode="auto">
          <a:xfrm>
            <a:off x="988214" y="2949729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74">
            <a:extLst>
              <a:ext uri="{FF2B5EF4-FFF2-40B4-BE49-F238E27FC236}">
                <a16:creationId xmlns:a16="http://schemas.microsoft.com/office/drawing/2014/main" id="{81D5D755-19C0-EA70-4249-E69EB8A8CCAD}"/>
              </a:ext>
            </a:extLst>
          </p:cNvPr>
          <p:cNvSpPr>
            <a:spLocks/>
          </p:cNvSpPr>
          <p:nvPr/>
        </p:nvSpPr>
        <p:spPr bwMode="auto">
          <a:xfrm>
            <a:off x="2455941" y="4322835"/>
            <a:ext cx="466336" cy="465617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0064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60">
            <a:extLst>
              <a:ext uri="{FF2B5EF4-FFF2-40B4-BE49-F238E27FC236}">
                <a16:creationId xmlns:a16="http://schemas.microsoft.com/office/drawing/2014/main" id="{E240FAC4-4F70-6180-6FCB-082E4A5A121A}"/>
              </a:ext>
            </a:extLst>
          </p:cNvPr>
          <p:cNvSpPr>
            <a:spLocks/>
          </p:cNvSpPr>
          <p:nvPr/>
        </p:nvSpPr>
        <p:spPr bwMode="auto">
          <a:xfrm>
            <a:off x="7386369" y="702469"/>
            <a:ext cx="646113" cy="646113"/>
          </a:xfrm>
          <a:custGeom>
            <a:avLst/>
            <a:gdLst>
              <a:gd name="T0" fmla="*/ 407 w 407"/>
              <a:gd name="T1" fmla="*/ 203 h 407"/>
              <a:gd name="T2" fmla="*/ 203 w 407"/>
              <a:gd name="T3" fmla="*/ 407 h 407"/>
              <a:gd name="T4" fmla="*/ 0 w 407"/>
              <a:gd name="T5" fmla="*/ 203 h 407"/>
              <a:gd name="T6" fmla="*/ 203 w 407"/>
              <a:gd name="T7" fmla="*/ 0 h 407"/>
              <a:gd name="T8" fmla="*/ 407 w 407"/>
              <a:gd name="T9" fmla="*/ 203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7" h="407">
                <a:moveTo>
                  <a:pt x="407" y="203"/>
                </a:moveTo>
                <a:lnTo>
                  <a:pt x="203" y="407"/>
                </a:lnTo>
                <a:lnTo>
                  <a:pt x="0" y="203"/>
                </a:lnTo>
                <a:lnTo>
                  <a:pt x="203" y="0"/>
                </a:lnTo>
                <a:lnTo>
                  <a:pt x="407" y="203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74">
            <a:extLst>
              <a:ext uri="{FF2B5EF4-FFF2-40B4-BE49-F238E27FC236}">
                <a16:creationId xmlns:a16="http://schemas.microsoft.com/office/drawing/2014/main" id="{FA133289-7830-1B20-CB0E-A22D8544E15E}"/>
              </a:ext>
            </a:extLst>
          </p:cNvPr>
          <p:cNvSpPr>
            <a:spLocks/>
          </p:cNvSpPr>
          <p:nvPr/>
        </p:nvSpPr>
        <p:spPr bwMode="auto">
          <a:xfrm>
            <a:off x="7893333" y="223497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65">
            <a:extLst>
              <a:ext uri="{FF2B5EF4-FFF2-40B4-BE49-F238E27FC236}">
                <a16:creationId xmlns:a16="http://schemas.microsoft.com/office/drawing/2014/main" id="{F9E2BC07-D80A-FD68-D8BE-A273D7F792D4}"/>
              </a:ext>
            </a:extLst>
          </p:cNvPr>
          <p:cNvSpPr>
            <a:spLocks noEditPoints="1"/>
          </p:cNvSpPr>
          <p:nvPr/>
        </p:nvSpPr>
        <p:spPr bwMode="auto">
          <a:xfrm>
            <a:off x="827088" y="371476"/>
            <a:ext cx="2776538" cy="4783138"/>
          </a:xfrm>
          <a:custGeom>
            <a:avLst/>
            <a:gdLst>
              <a:gd name="T0" fmla="*/ 1638 w 1749"/>
              <a:gd name="T1" fmla="*/ 1639 h 3013"/>
              <a:gd name="T2" fmla="*/ 1634 w 1749"/>
              <a:gd name="T3" fmla="*/ 1643 h 3013"/>
              <a:gd name="T4" fmla="*/ 1740 w 1749"/>
              <a:gd name="T5" fmla="*/ 1749 h 3013"/>
              <a:gd name="T6" fmla="*/ 477 w 1749"/>
              <a:gd name="T7" fmla="*/ 3013 h 3013"/>
              <a:gd name="T8" fmla="*/ 486 w 1749"/>
              <a:gd name="T9" fmla="*/ 3013 h 3013"/>
              <a:gd name="T10" fmla="*/ 1749 w 1749"/>
              <a:gd name="T11" fmla="*/ 1749 h 3013"/>
              <a:gd name="T12" fmla="*/ 1638 w 1749"/>
              <a:gd name="T13" fmla="*/ 1639 h 3013"/>
              <a:gd name="T14" fmla="*/ 518 w 1749"/>
              <a:gd name="T15" fmla="*/ 518 h 3013"/>
              <a:gd name="T16" fmla="*/ 513 w 1749"/>
              <a:gd name="T17" fmla="*/ 523 h 3013"/>
              <a:gd name="T18" fmla="*/ 597 w 1749"/>
              <a:gd name="T19" fmla="*/ 606 h 3013"/>
              <a:gd name="T20" fmla="*/ 602 w 1749"/>
              <a:gd name="T21" fmla="*/ 602 h 3013"/>
              <a:gd name="T22" fmla="*/ 518 w 1749"/>
              <a:gd name="T23" fmla="*/ 518 h 3013"/>
              <a:gd name="T24" fmla="*/ 0 w 1749"/>
              <a:gd name="T25" fmla="*/ 0 h 3013"/>
              <a:gd name="T26" fmla="*/ 0 w 1749"/>
              <a:gd name="T27" fmla="*/ 0 h 3013"/>
              <a:gd name="T28" fmla="*/ 0 w 1749"/>
              <a:gd name="T29" fmla="*/ 9 h 3013"/>
              <a:gd name="T30" fmla="*/ 0 w 1749"/>
              <a:gd name="T31" fmla="*/ 9 h 3013"/>
              <a:gd name="T32" fmla="*/ 211 w 1749"/>
              <a:gd name="T33" fmla="*/ 219 h 3013"/>
              <a:gd name="T34" fmla="*/ 215 w 1749"/>
              <a:gd name="T35" fmla="*/ 215 h 3013"/>
              <a:gd name="T36" fmla="*/ 3 w 1749"/>
              <a:gd name="T37" fmla="*/ 2 h 3013"/>
              <a:gd name="T38" fmla="*/ 0 w 1749"/>
              <a:gd name="T39" fmla="*/ 0 h 30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49" h="3013">
                <a:moveTo>
                  <a:pt x="1638" y="1639"/>
                </a:moveTo>
                <a:lnTo>
                  <a:pt x="1634" y="1643"/>
                </a:lnTo>
                <a:lnTo>
                  <a:pt x="1740" y="1749"/>
                </a:lnTo>
                <a:lnTo>
                  <a:pt x="477" y="3013"/>
                </a:lnTo>
                <a:lnTo>
                  <a:pt x="486" y="3013"/>
                </a:lnTo>
                <a:lnTo>
                  <a:pt x="1749" y="1749"/>
                </a:lnTo>
                <a:lnTo>
                  <a:pt x="1638" y="1639"/>
                </a:lnTo>
                <a:close/>
                <a:moveTo>
                  <a:pt x="518" y="518"/>
                </a:moveTo>
                <a:lnTo>
                  <a:pt x="513" y="523"/>
                </a:lnTo>
                <a:lnTo>
                  <a:pt x="597" y="606"/>
                </a:lnTo>
                <a:lnTo>
                  <a:pt x="602" y="602"/>
                </a:lnTo>
                <a:lnTo>
                  <a:pt x="518" y="518"/>
                </a:lnTo>
                <a:close/>
                <a:moveTo>
                  <a:pt x="0" y="0"/>
                </a:moveTo>
                <a:lnTo>
                  <a:pt x="0" y="0"/>
                </a:lnTo>
                <a:lnTo>
                  <a:pt x="0" y="9"/>
                </a:lnTo>
                <a:lnTo>
                  <a:pt x="0" y="9"/>
                </a:lnTo>
                <a:lnTo>
                  <a:pt x="211" y="219"/>
                </a:lnTo>
                <a:lnTo>
                  <a:pt x="215" y="215"/>
                </a:lnTo>
                <a:lnTo>
                  <a:pt x="3" y="2"/>
                </a:lnTo>
                <a:lnTo>
                  <a:pt x="0" y="0"/>
                </a:lnTo>
                <a:close/>
              </a:path>
            </a:pathLst>
          </a:custGeom>
          <a:solidFill>
            <a:srgbClr val="99D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流程圖: 決策 29">
            <a:extLst>
              <a:ext uri="{FF2B5EF4-FFF2-40B4-BE49-F238E27FC236}">
                <a16:creationId xmlns:a16="http://schemas.microsoft.com/office/drawing/2014/main" id="{0A39B38C-CAAF-087B-B725-E2B735168CED}"/>
              </a:ext>
            </a:extLst>
          </p:cNvPr>
          <p:cNvSpPr/>
          <p:nvPr/>
        </p:nvSpPr>
        <p:spPr>
          <a:xfrm>
            <a:off x="1645461" y="1023546"/>
            <a:ext cx="1986729" cy="196762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1" name="组合 42">
            <a:extLst>
              <a:ext uri="{FF2B5EF4-FFF2-40B4-BE49-F238E27FC236}">
                <a16:creationId xmlns:a16="http://schemas.microsoft.com/office/drawing/2014/main" id="{5DF8C17D-9F6A-CC68-BBA2-401FD8E7498C}"/>
              </a:ext>
            </a:extLst>
          </p:cNvPr>
          <p:cNvGrpSpPr/>
          <p:nvPr/>
        </p:nvGrpSpPr>
        <p:grpSpPr>
          <a:xfrm>
            <a:off x="1979791" y="1602473"/>
            <a:ext cx="1362791" cy="841039"/>
            <a:chOff x="3896925" y="821617"/>
            <a:chExt cx="1362791" cy="841039"/>
          </a:xfrm>
        </p:grpSpPr>
        <p:sp>
          <p:nvSpPr>
            <p:cNvPr id="32" name="TextBox 7">
              <a:extLst>
                <a:ext uri="{FF2B5EF4-FFF2-40B4-BE49-F238E27FC236}">
                  <a16:creationId xmlns:a16="http://schemas.microsoft.com/office/drawing/2014/main" id="{6091FE90-965E-83AA-3959-145CBC47CB8E}"/>
                </a:ext>
              </a:extLst>
            </p:cNvPr>
            <p:cNvSpPr txBox="1"/>
            <p:nvPr/>
          </p:nvSpPr>
          <p:spPr>
            <a:xfrm>
              <a:off x="3896925" y="1278093"/>
              <a:ext cx="1350150" cy="384563"/>
            </a:xfrm>
            <a:prstGeom prst="rect">
              <a:avLst/>
            </a:prstGeom>
            <a:noFill/>
          </p:spPr>
          <p:txBody>
            <a:bodyPr wrap="square" lIns="0" tIns="0" rIns="0" bIns="0" anchor="b" anchorCtr="0">
              <a:normAutofit/>
            </a:bodyPr>
            <a:lstStyle/>
            <a:p>
              <a:pPr algn="ctr"/>
              <a:r>
                <a:rPr lang="en-US" altLang="zh-TW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OUTLINE</a:t>
              </a:r>
              <a:endPara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3" name="Rectangle 9">
              <a:extLst>
                <a:ext uri="{FF2B5EF4-FFF2-40B4-BE49-F238E27FC236}">
                  <a16:creationId xmlns:a16="http://schemas.microsoft.com/office/drawing/2014/main" id="{0211A601-8CEA-FF54-797F-D672513B4BDC}"/>
                </a:ext>
              </a:extLst>
            </p:cNvPr>
            <p:cNvSpPr/>
            <p:nvPr/>
          </p:nvSpPr>
          <p:spPr>
            <a:xfrm>
              <a:off x="3909566" y="821617"/>
              <a:ext cx="1350150" cy="692498"/>
            </a:xfrm>
            <a:prstGeom prst="rect">
              <a:avLst/>
            </a:prstGeom>
          </p:spPr>
          <p:txBody>
            <a:bodyPr wrap="square">
              <a:normAutofit lnSpcReduction="10000"/>
            </a:bodyPr>
            <a:lstStyle/>
            <a:p>
              <a:pPr algn="ctr"/>
              <a:r>
                <a:rPr lang="zh-TW" altLang="en-US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大綱</a:t>
              </a:r>
              <a:endPara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35" name="TextBox 16">
            <a:extLst>
              <a:ext uri="{FF2B5EF4-FFF2-40B4-BE49-F238E27FC236}">
                <a16:creationId xmlns:a16="http://schemas.microsoft.com/office/drawing/2014/main" id="{0FF60BED-685D-4345-6E3C-19EDDE22C747}"/>
              </a:ext>
            </a:extLst>
          </p:cNvPr>
          <p:cNvSpPr txBox="1"/>
          <p:nvPr/>
        </p:nvSpPr>
        <p:spPr>
          <a:xfrm>
            <a:off x="5201438" y="2306293"/>
            <a:ext cx="538850" cy="530914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 algn="ctr"/>
            <a:r>
              <a:rPr lang="en-US" altLang="zh-CN" sz="4400" dirty="0">
                <a:solidFill>
                  <a:srgbClr val="49BAAF"/>
                </a:solidFill>
                <a:latin typeface="Impact" panose="020B0806030902050204" pitchFamily="34" charset="0"/>
              </a:rPr>
              <a:t>02</a:t>
            </a:r>
          </a:p>
        </p:txBody>
      </p:sp>
      <p:sp>
        <p:nvSpPr>
          <p:cNvPr id="36" name="TextBox 21">
            <a:extLst>
              <a:ext uri="{FF2B5EF4-FFF2-40B4-BE49-F238E27FC236}">
                <a16:creationId xmlns:a16="http://schemas.microsoft.com/office/drawing/2014/main" id="{FD666283-AC4A-C817-BB93-58D4257B8CFA}"/>
              </a:ext>
            </a:extLst>
          </p:cNvPr>
          <p:cNvSpPr txBox="1"/>
          <p:nvPr/>
        </p:nvSpPr>
        <p:spPr>
          <a:xfrm>
            <a:off x="4644008" y="3336980"/>
            <a:ext cx="549670" cy="530914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 algn="ctr"/>
            <a:r>
              <a:rPr lang="en-US" altLang="zh-CN" sz="4400" dirty="0">
                <a:solidFill>
                  <a:srgbClr val="006470"/>
                </a:solidFill>
                <a:latin typeface="Impact" panose="020B0806030902050204" pitchFamily="34" charset="0"/>
              </a:rPr>
              <a:t>03</a:t>
            </a: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02540802-FF20-8000-1E38-4E85A34C7E94}"/>
              </a:ext>
            </a:extLst>
          </p:cNvPr>
          <p:cNvSpPr txBox="1"/>
          <p:nvPr/>
        </p:nvSpPr>
        <p:spPr>
          <a:xfrm>
            <a:off x="5804322" y="2242501"/>
            <a:ext cx="1215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solidFill>
                  <a:schemeClr val="accent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補充</a:t>
            </a:r>
          </a:p>
        </p:txBody>
      </p:sp>
      <p:grpSp>
        <p:nvGrpSpPr>
          <p:cNvPr id="45" name="组合 1">
            <a:extLst>
              <a:ext uri="{FF2B5EF4-FFF2-40B4-BE49-F238E27FC236}">
                <a16:creationId xmlns:a16="http://schemas.microsoft.com/office/drawing/2014/main" id="{B9F69284-CADF-7839-233D-EFD9F76B4071}"/>
              </a:ext>
            </a:extLst>
          </p:cNvPr>
          <p:cNvGrpSpPr/>
          <p:nvPr/>
        </p:nvGrpSpPr>
        <p:grpSpPr>
          <a:xfrm>
            <a:off x="8040578" y="3286901"/>
            <a:ext cx="1415772" cy="1867713"/>
            <a:chOff x="827088" y="11113"/>
            <a:chExt cx="3898900" cy="5143501"/>
          </a:xfrm>
        </p:grpSpPr>
        <p:sp>
          <p:nvSpPr>
            <p:cNvPr id="46" name="AutoShape 50">
              <a:extLst>
                <a:ext uri="{FF2B5EF4-FFF2-40B4-BE49-F238E27FC236}">
                  <a16:creationId xmlns:a16="http://schemas.microsoft.com/office/drawing/2014/main" id="{0BE57AAE-55FE-0ED5-B783-552E1AF61306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827088" y="11113"/>
              <a:ext cx="3898900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52">
              <a:extLst>
                <a:ext uri="{FF2B5EF4-FFF2-40B4-BE49-F238E27FC236}">
                  <a16:creationId xmlns:a16="http://schemas.microsoft.com/office/drawing/2014/main" id="{57C7569E-6B01-524A-2AF4-E4DEB85E4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53">
              <a:extLst>
                <a:ext uri="{FF2B5EF4-FFF2-40B4-BE49-F238E27FC236}">
                  <a16:creationId xmlns:a16="http://schemas.microsoft.com/office/drawing/2014/main" id="{D43FC299-7CF2-9A5C-6646-E1F111E1AA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54">
              <a:extLst>
                <a:ext uri="{FF2B5EF4-FFF2-40B4-BE49-F238E27FC236}">
                  <a16:creationId xmlns:a16="http://schemas.microsoft.com/office/drawing/2014/main" id="{16AE52FB-7B2A-264D-FCE8-DEC53C14D5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5">
              <a:extLst>
                <a:ext uri="{FF2B5EF4-FFF2-40B4-BE49-F238E27FC236}">
                  <a16:creationId xmlns:a16="http://schemas.microsoft.com/office/drawing/2014/main" id="{C56DC9D2-BF0F-BAC0-5FE0-584274903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56">
              <a:extLst>
                <a:ext uri="{FF2B5EF4-FFF2-40B4-BE49-F238E27FC236}">
                  <a16:creationId xmlns:a16="http://schemas.microsoft.com/office/drawing/2014/main" id="{675FAA84-198D-3D56-A298-6470DA3454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7">
              <a:extLst>
                <a:ext uri="{FF2B5EF4-FFF2-40B4-BE49-F238E27FC236}">
                  <a16:creationId xmlns:a16="http://schemas.microsoft.com/office/drawing/2014/main" id="{C68AC8D7-F590-D034-1738-FA5F4C9DAAD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8">
              <a:extLst>
                <a:ext uri="{FF2B5EF4-FFF2-40B4-BE49-F238E27FC236}">
                  <a16:creationId xmlns:a16="http://schemas.microsoft.com/office/drawing/2014/main" id="{48C9C344-6A90-F020-6B39-7E92DAC227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0095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9">
              <a:extLst>
                <a:ext uri="{FF2B5EF4-FFF2-40B4-BE49-F238E27FC236}">
                  <a16:creationId xmlns:a16="http://schemas.microsoft.com/office/drawing/2014/main" id="{2E2B8915-B16B-BFC6-9942-ADFFB1CCF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0">
              <a:extLst>
                <a:ext uri="{FF2B5EF4-FFF2-40B4-BE49-F238E27FC236}">
                  <a16:creationId xmlns:a16="http://schemas.microsoft.com/office/drawing/2014/main" id="{1B82208D-4D19-4D0F-B297-C77FB40D9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363" y="3421063"/>
              <a:ext cx="646113" cy="646113"/>
            </a:xfrm>
            <a:custGeom>
              <a:avLst/>
              <a:gdLst>
                <a:gd name="T0" fmla="*/ 407 w 407"/>
                <a:gd name="T1" fmla="*/ 203 h 407"/>
                <a:gd name="T2" fmla="*/ 203 w 407"/>
                <a:gd name="T3" fmla="*/ 407 h 407"/>
                <a:gd name="T4" fmla="*/ 0 w 407"/>
                <a:gd name="T5" fmla="*/ 203 h 407"/>
                <a:gd name="T6" fmla="*/ 203 w 407"/>
                <a:gd name="T7" fmla="*/ 0 h 407"/>
                <a:gd name="T8" fmla="*/ 407 w 407"/>
                <a:gd name="T9" fmla="*/ 20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" h="407">
                  <a:moveTo>
                    <a:pt x="407" y="203"/>
                  </a:moveTo>
                  <a:lnTo>
                    <a:pt x="203" y="407"/>
                  </a:lnTo>
                  <a:lnTo>
                    <a:pt x="0" y="203"/>
                  </a:lnTo>
                  <a:lnTo>
                    <a:pt x="203" y="0"/>
                  </a:lnTo>
                  <a:lnTo>
                    <a:pt x="407" y="20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61">
              <a:extLst>
                <a:ext uri="{FF2B5EF4-FFF2-40B4-BE49-F238E27FC236}">
                  <a16:creationId xmlns:a16="http://schemas.microsoft.com/office/drawing/2014/main" id="{FB918F9D-1139-5DFC-5D53-FCF9FE973D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close/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62">
              <a:extLst>
                <a:ext uri="{FF2B5EF4-FFF2-40B4-BE49-F238E27FC236}">
                  <a16:creationId xmlns:a16="http://schemas.microsoft.com/office/drawing/2014/main" id="{8C30711F-C267-7C0B-0B28-734E83F264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63">
              <a:extLst>
                <a:ext uri="{FF2B5EF4-FFF2-40B4-BE49-F238E27FC236}">
                  <a16:creationId xmlns:a16="http://schemas.microsoft.com/office/drawing/2014/main" id="{512734C4-4D3D-F57B-7FD0-8DFA65ABF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64">
              <a:extLst>
                <a:ext uri="{FF2B5EF4-FFF2-40B4-BE49-F238E27FC236}">
                  <a16:creationId xmlns:a16="http://schemas.microsoft.com/office/drawing/2014/main" id="{64CFB48E-358E-9122-EC5F-92F95C0C7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65">
              <a:extLst>
                <a:ext uri="{FF2B5EF4-FFF2-40B4-BE49-F238E27FC236}">
                  <a16:creationId xmlns:a16="http://schemas.microsoft.com/office/drawing/2014/main" id="{32CE74C2-CCD8-153E-1671-D2BC1595C0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close/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66">
              <a:extLst>
                <a:ext uri="{FF2B5EF4-FFF2-40B4-BE49-F238E27FC236}">
                  <a16:creationId xmlns:a16="http://schemas.microsoft.com/office/drawing/2014/main" id="{3D542869-B21F-1227-F5A0-8DF85E0612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7">
              <a:extLst>
                <a:ext uri="{FF2B5EF4-FFF2-40B4-BE49-F238E27FC236}">
                  <a16:creationId xmlns:a16="http://schemas.microsoft.com/office/drawing/2014/main" id="{A474B041-560C-B872-E26F-E6F67BD82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0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8">
              <a:extLst>
                <a:ext uri="{FF2B5EF4-FFF2-40B4-BE49-F238E27FC236}">
                  <a16:creationId xmlns:a16="http://schemas.microsoft.com/office/drawing/2014/main" id="{7DE4AB67-A252-E085-0941-86BFADF4F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9">
              <a:extLst>
                <a:ext uri="{FF2B5EF4-FFF2-40B4-BE49-F238E27FC236}">
                  <a16:creationId xmlns:a16="http://schemas.microsoft.com/office/drawing/2014/main" id="{E93F97DE-6B55-0EB9-0B48-920A7A719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70">
              <a:extLst>
                <a:ext uri="{FF2B5EF4-FFF2-40B4-BE49-F238E27FC236}">
                  <a16:creationId xmlns:a16="http://schemas.microsoft.com/office/drawing/2014/main" id="{5EB8322E-0379-01E1-2F9C-65AD68C30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71">
              <a:extLst>
                <a:ext uri="{FF2B5EF4-FFF2-40B4-BE49-F238E27FC236}">
                  <a16:creationId xmlns:a16="http://schemas.microsoft.com/office/drawing/2014/main" id="{7F1AB07C-7CB6-A8FC-A08F-0DE756D72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72">
              <a:extLst>
                <a:ext uri="{FF2B5EF4-FFF2-40B4-BE49-F238E27FC236}">
                  <a16:creationId xmlns:a16="http://schemas.microsoft.com/office/drawing/2014/main" id="{479CC152-3AF3-68E5-62EF-8CBB17F0B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4">
              <a:extLst>
                <a:ext uri="{FF2B5EF4-FFF2-40B4-BE49-F238E27FC236}">
                  <a16:creationId xmlns:a16="http://schemas.microsoft.com/office/drawing/2014/main" id="{ADB745B4-B200-177F-7982-B011622AB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213" y="2135188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4">
              <a:extLst>
                <a:ext uri="{FF2B5EF4-FFF2-40B4-BE49-F238E27FC236}">
                  <a16:creationId xmlns:a16="http://schemas.microsoft.com/office/drawing/2014/main" id="{0A98DE79-1CA4-7CE7-60AA-4A540E7A5AC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214" y="2949729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>
              <a:extLst>
                <a:ext uri="{FF2B5EF4-FFF2-40B4-BE49-F238E27FC236}">
                  <a16:creationId xmlns:a16="http://schemas.microsoft.com/office/drawing/2014/main" id="{6A5F6B7A-6C8A-D6BF-F332-2E8D288BB7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5941" y="4322835"/>
              <a:ext cx="466336" cy="465617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628E563E-B6F7-531F-6C46-2FF77E00C0CF}"/>
                </a:ext>
              </a:extLst>
            </p:cNvPr>
            <p:cNvSpPr/>
            <p:nvPr/>
          </p:nvSpPr>
          <p:spPr>
            <a:xfrm>
              <a:off x="2318871" y="1500308"/>
              <a:ext cx="948673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6600" spc="300" dirty="0">
                <a:latin typeface="Agency FB" panose="020B0503020202020204" pitchFamily="34" charset="0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21" name="圖片 20" descr="姿勢貓">
            <a:extLst>
              <a:ext uri="{FF2B5EF4-FFF2-40B4-BE49-F238E27FC236}">
                <a16:creationId xmlns:a16="http://schemas.microsoft.com/office/drawing/2014/main" id="{0CF19193-E40C-81E6-8F3E-9DF2A4B75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3751677"/>
            <a:ext cx="1412361" cy="1412361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394FFDF-3FE6-0658-08A6-3D1F8C8FD087}"/>
              </a:ext>
            </a:extLst>
          </p:cNvPr>
          <p:cNvSpPr/>
          <p:nvPr/>
        </p:nvSpPr>
        <p:spPr>
          <a:xfrm rot="5400000">
            <a:off x="-2158367" y="2442293"/>
            <a:ext cx="4598837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103A8FA-665F-3613-7CC3-EAB3B2000259}"/>
              </a:ext>
            </a:extLst>
          </p:cNvPr>
          <p:cNvSpPr/>
          <p:nvPr/>
        </p:nvSpPr>
        <p:spPr>
          <a:xfrm>
            <a:off x="540568" y="5184210"/>
            <a:ext cx="9144000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2C45CF-9B6F-BED0-8314-8CF66D413025}"/>
              </a:ext>
            </a:extLst>
          </p:cNvPr>
          <p:cNvSpPr txBox="1"/>
          <p:nvPr/>
        </p:nvSpPr>
        <p:spPr>
          <a:xfrm>
            <a:off x="3933733" y="1335760"/>
            <a:ext cx="549670" cy="530914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 algn="ctr"/>
            <a:r>
              <a:rPr lang="en-US" altLang="zh-CN" sz="4400" dirty="0">
                <a:solidFill>
                  <a:srgbClr val="006470"/>
                </a:solidFill>
                <a:latin typeface="Impact" panose="020B0806030902050204" pitchFamily="34" charset="0"/>
              </a:rPr>
              <a:t>01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CF274AFF-15B7-F6F4-3111-29E757076FFB}"/>
              </a:ext>
            </a:extLst>
          </p:cNvPr>
          <p:cNvSpPr txBox="1"/>
          <p:nvPr/>
        </p:nvSpPr>
        <p:spPr>
          <a:xfrm>
            <a:off x="4457329" y="1275606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動作障礙簡述</a:t>
            </a:r>
          </a:p>
        </p:txBody>
      </p:sp>
      <p:sp>
        <p:nvSpPr>
          <p:cNvPr id="25" name="TextBox 16">
            <a:extLst>
              <a:ext uri="{FF2B5EF4-FFF2-40B4-BE49-F238E27FC236}">
                <a16:creationId xmlns:a16="http://schemas.microsoft.com/office/drawing/2014/main" id="{BCFD12E3-C35C-2C4C-9B78-068601CE6054}"/>
              </a:ext>
            </a:extLst>
          </p:cNvPr>
          <p:cNvSpPr txBox="1"/>
          <p:nvPr/>
        </p:nvSpPr>
        <p:spPr>
          <a:xfrm>
            <a:off x="3595911" y="4211956"/>
            <a:ext cx="538850" cy="530914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 algn="ctr"/>
            <a:r>
              <a:rPr lang="en-US" altLang="zh-CN" sz="4400" dirty="0">
                <a:solidFill>
                  <a:srgbClr val="49BAAF"/>
                </a:solidFill>
                <a:latin typeface="Impact" panose="020B0806030902050204" pitchFamily="34" charset="0"/>
              </a:rPr>
              <a:t>0</a:t>
            </a:r>
            <a:r>
              <a:rPr lang="en-US" altLang="zh-TW" sz="4400" dirty="0">
                <a:solidFill>
                  <a:srgbClr val="49BAAF"/>
                </a:solidFill>
                <a:latin typeface="Impact" panose="020B0806030902050204" pitchFamily="34" charset="0"/>
              </a:rPr>
              <a:t>4</a:t>
            </a:r>
            <a:endParaRPr lang="en-US" altLang="zh-CN" sz="4400" dirty="0">
              <a:solidFill>
                <a:srgbClr val="49BAAF"/>
              </a:solidFill>
              <a:latin typeface="Impact" panose="020B0806030902050204" pitchFamily="34" charset="0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1ACF7727-351E-0BA9-974A-F1F213F8C077}"/>
              </a:ext>
            </a:extLst>
          </p:cNvPr>
          <p:cNvSpPr txBox="1"/>
          <p:nvPr/>
        </p:nvSpPr>
        <p:spPr>
          <a:xfrm>
            <a:off x="4242945" y="4142157"/>
            <a:ext cx="2656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accent2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5W2H</a:t>
            </a:r>
            <a:r>
              <a:rPr lang="zh-TW" altLang="en-US" sz="3600" dirty="0">
                <a:solidFill>
                  <a:schemeClr val="accent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分析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0A0D4D67-9F68-AA89-0049-EFCE6E66DC1A}"/>
              </a:ext>
            </a:extLst>
          </p:cNvPr>
          <p:cNvSpPr txBox="1"/>
          <p:nvPr/>
        </p:nvSpPr>
        <p:spPr>
          <a:xfrm>
            <a:off x="8748464" y="4702157"/>
            <a:ext cx="326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</a:t>
            </a:r>
            <a:endParaRPr lang="zh-TW" altLang="en-US" dirty="0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88F57A20-2A01-4B5E-E6A9-96DD5F2C3752}"/>
              </a:ext>
            </a:extLst>
          </p:cNvPr>
          <p:cNvSpPr txBox="1"/>
          <p:nvPr/>
        </p:nvSpPr>
        <p:spPr>
          <a:xfrm>
            <a:off x="5228329" y="325042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輔具介紹</a:t>
            </a:r>
          </a:p>
        </p:txBody>
      </p:sp>
    </p:spTree>
    <p:extLst>
      <p:ext uri="{BB962C8B-B14F-4D97-AF65-F5344CB8AC3E}">
        <p14:creationId xmlns:p14="http://schemas.microsoft.com/office/powerpoint/2010/main" val="2555580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 60">
            <a:extLst>
              <a:ext uri="{FF2B5EF4-FFF2-40B4-BE49-F238E27FC236}">
                <a16:creationId xmlns:a16="http://schemas.microsoft.com/office/drawing/2014/main" id="{5AFCDDD9-04B6-0D7B-427E-2D6C47F82A10}"/>
              </a:ext>
            </a:extLst>
          </p:cNvPr>
          <p:cNvSpPr>
            <a:spLocks/>
          </p:cNvSpPr>
          <p:nvPr/>
        </p:nvSpPr>
        <p:spPr bwMode="auto">
          <a:xfrm>
            <a:off x="7634414" y="1274089"/>
            <a:ext cx="646113" cy="646113"/>
          </a:xfrm>
          <a:custGeom>
            <a:avLst/>
            <a:gdLst>
              <a:gd name="T0" fmla="*/ 407 w 407"/>
              <a:gd name="T1" fmla="*/ 203 h 407"/>
              <a:gd name="T2" fmla="*/ 203 w 407"/>
              <a:gd name="T3" fmla="*/ 407 h 407"/>
              <a:gd name="T4" fmla="*/ 0 w 407"/>
              <a:gd name="T5" fmla="*/ 203 h 407"/>
              <a:gd name="T6" fmla="*/ 203 w 407"/>
              <a:gd name="T7" fmla="*/ 0 h 407"/>
              <a:gd name="T8" fmla="*/ 407 w 407"/>
              <a:gd name="T9" fmla="*/ 203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7" h="407">
                <a:moveTo>
                  <a:pt x="407" y="203"/>
                </a:moveTo>
                <a:lnTo>
                  <a:pt x="203" y="407"/>
                </a:lnTo>
                <a:lnTo>
                  <a:pt x="0" y="203"/>
                </a:lnTo>
                <a:lnTo>
                  <a:pt x="203" y="0"/>
                </a:lnTo>
                <a:lnTo>
                  <a:pt x="407" y="203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35F5C758-EC08-4E18-60FC-62D06B548FBD}"/>
              </a:ext>
            </a:extLst>
          </p:cNvPr>
          <p:cNvGrpSpPr/>
          <p:nvPr/>
        </p:nvGrpSpPr>
        <p:grpSpPr>
          <a:xfrm>
            <a:off x="3760927" y="1597464"/>
            <a:ext cx="3659704" cy="2170282"/>
            <a:chOff x="4128016" y="1714973"/>
            <a:chExt cx="3659704" cy="2170282"/>
          </a:xfrm>
        </p:grpSpPr>
        <p:grpSp>
          <p:nvGrpSpPr>
            <p:cNvPr id="19" name="群組 18">
              <a:extLst>
                <a:ext uri="{FF2B5EF4-FFF2-40B4-BE49-F238E27FC236}">
                  <a16:creationId xmlns:a16="http://schemas.microsoft.com/office/drawing/2014/main" id="{D9C9C655-5C77-99E4-2DE8-26615A8523B0}"/>
                </a:ext>
              </a:extLst>
            </p:cNvPr>
            <p:cNvGrpSpPr/>
            <p:nvPr/>
          </p:nvGrpSpPr>
          <p:grpSpPr>
            <a:xfrm>
              <a:off x="5655101" y="1714973"/>
              <a:ext cx="2132619" cy="2170282"/>
              <a:chOff x="5442782" y="1669473"/>
              <a:chExt cx="2132619" cy="2170282"/>
            </a:xfrm>
          </p:grpSpPr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FE73A570-0CCA-6AEA-53E0-9D094144343E}"/>
                  </a:ext>
                </a:extLst>
              </p:cNvPr>
              <p:cNvSpPr/>
              <p:nvPr/>
            </p:nvSpPr>
            <p:spPr>
              <a:xfrm>
                <a:off x="5442782" y="1669473"/>
                <a:ext cx="257112" cy="504245"/>
              </a:xfrm>
              <a:prstGeom prst="rect">
                <a:avLst/>
              </a:prstGeom>
              <a:solidFill>
                <a:srgbClr val="0064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6FD17C2F-B82D-3ADB-25B8-5C5F6230B65C}"/>
                  </a:ext>
                </a:extLst>
              </p:cNvPr>
              <p:cNvSpPr/>
              <p:nvPr/>
            </p:nvSpPr>
            <p:spPr>
              <a:xfrm>
                <a:off x="5442782" y="1669473"/>
                <a:ext cx="1971191" cy="247133"/>
              </a:xfrm>
              <a:prstGeom prst="rect">
                <a:avLst/>
              </a:prstGeom>
              <a:solidFill>
                <a:srgbClr val="0064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B9B26EB2-637E-2BA8-9BC0-DE7E74A59667}"/>
                  </a:ext>
                </a:extLst>
              </p:cNvPr>
              <p:cNvSpPr/>
              <p:nvPr/>
            </p:nvSpPr>
            <p:spPr>
              <a:xfrm rot="5400000">
                <a:off x="6366694" y="2631047"/>
                <a:ext cx="2170282" cy="247133"/>
              </a:xfrm>
              <a:prstGeom prst="rect">
                <a:avLst/>
              </a:prstGeom>
              <a:solidFill>
                <a:srgbClr val="0064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EF6B23BD-9EA7-BB55-B8F9-777B398798ED}"/>
                  </a:ext>
                </a:extLst>
              </p:cNvPr>
              <p:cNvSpPr/>
              <p:nvPr/>
            </p:nvSpPr>
            <p:spPr>
              <a:xfrm flipV="1">
                <a:off x="5442782" y="3335510"/>
                <a:ext cx="257112" cy="342816"/>
              </a:xfrm>
              <a:prstGeom prst="rect">
                <a:avLst/>
              </a:prstGeom>
              <a:solidFill>
                <a:srgbClr val="0064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57F90250-B945-AFA2-C18D-8E79C675FDAC}"/>
                  </a:ext>
                </a:extLst>
              </p:cNvPr>
              <p:cNvSpPr/>
              <p:nvPr/>
            </p:nvSpPr>
            <p:spPr>
              <a:xfrm flipV="1">
                <a:off x="5442782" y="3592622"/>
                <a:ext cx="1971191" cy="247133"/>
              </a:xfrm>
              <a:prstGeom prst="rect">
                <a:avLst/>
              </a:prstGeom>
              <a:solidFill>
                <a:srgbClr val="0064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TextBox 28">
              <a:extLst>
                <a:ext uri="{FF2B5EF4-FFF2-40B4-BE49-F238E27FC236}">
                  <a16:creationId xmlns:a16="http://schemas.microsoft.com/office/drawing/2014/main" id="{41F03399-ECFB-0CD9-EBF9-43819108A9D7}"/>
                </a:ext>
              </a:extLst>
            </p:cNvPr>
            <p:cNvSpPr txBox="1"/>
            <p:nvPr/>
          </p:nvSpPr>
          <p:spPr>
            <a:xfrm>
              <a:off x="4128016" y="2421826"/>
              <a:ext cx="3234283" cy="677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zh-CN"/>
              </a:defPPr>
              <a:lvl1pPr defTabSz="685800" fontAlgn="base">
                <a:spcBef>
                  <a:spcPct val="0"/>
                </a:spcBef>
                <a:spcAft>
                  <a:spcPct val="0"/>
                </a:spcAft>
                <a:defRPr sz="270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itchFamily="34" charset="0"/>
                  <a:ea typeface="宋体" pitchFamily="2" charset="-122"/>
                  <a:cs typeface="宋体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  <a:ea typeface="宋体" pitchFamily="2" charset="-122"/>
                  <a:cs typeface="宋体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  <a:ea typeface="宋体" pitchFamily="2" charset="-122"/>
                  <a:cs typeface="宋体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  <a:ea typeface="宋体" pitchFamily="2" charset="-122"/>
                  <a:cs typeface="宋体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  <a:ea typeface="宋体" pitchFamily="2" charset="-122"/>
                  <a:cs typeface="宋体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  <a:ea typeface="宋体" pitchFamily="2" charset="-122"/>
                  <a:cs typeface="宋体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  <a:ea typeface="宋体" pitchFamily="2" charset="-122"/>
                  <a:cs typeface="宋体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  <a:ea typeface="宋体" pitchFamily="2" charset="-122"/>
                  <a:cs typeface="宋体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  <a:ea typeface="宋体" pitchFamily="2" charset="-122"/>
                  <a:cs typeface="宋体" pitchFamily="2" charset="-122"/>
                </a:defRPr>
              </a:lvl9pPr>
            </a:lstStyle>
            <a:p>
              <a:pPr algn="r"/>
              <a:r>
                <a:rPr lang="en-US" altLang="zh-CN" sz="4400" b="1" i="1" dirty="0">
                  <a:solidFill>
                    <a:srgbClr val="49BAA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THANK YOU</a:t>
              </a:r>
              <a:endParaRPr lang="zh-CN" altLang="en-US" sz="4400" b="1" i="1" dirty="0">
                <a:solidFill>
                  <a:srgbClr val="49BAA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D8AF2625-AD4B-C949-70F7-B0FC02C2CBC9}"/>
              </a:ext>
            </a:extLst>
          </p:cNvPr>
          <p:cNvSpPr/>
          <p:nvPr/>
        </p:nvSpPr>
        <p:spPr>
          <a:xfrm>
            <a:off x="0" y="0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06ABE19-7F30-AD9D-30CA-F00217CB83CD}"/>
              </a:ext>
            </a:extLst>
          </p:cNvPr>
          <p:cNvSpPr/>
          <p:nvPr/>
        </p:nvSpPr>
        <p:spPr>
          <a:xfrm>
            <a:off x="0" y="4782218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D948A63-A948-C3C5-376F-931957F34A3B}"/>
              </a:ext>
            </a:extLst>
          </p:cNvPr>
          <p:cNvSpPr/>
          <p:nvPr/>
        </p:nvSpPr>
        <p:spPr>
          <a:xfrm rot="5400000">
            <a:off x="6194748" y="2337688"/>
            <a:ext cx="5286467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B74366F-893C-B24F-8A80-5C738FB46838}"/>
              </a:ext>
            </a:extLst>
          </p:cNvPr>
          <p:cNvSpPr/>
          <p:nvPr/>
        </p:nvSpPr>
        <p:spPr>
          <a:xfrm rot="5400000">
            <a:off x="-2338163" y="2337687"/>
            <a:ext cx="5286465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Freeform 52">
            <a:extLst>
              <a:ext uri="{FF2B5EF4-FFF2-40B4-BE49-F238E27FC236}">
                <a16:creationId xmlns:a16="http://schemas.microsoft.com/office/drawing/2014/main" id="{1AE85312-7CF9-0214-637C-7B413A1A472C}"/>
              </a:ext>
            </a:extLst>
          </p:cNvPr>
          <p:cNvSpPr>
            <a:spLocks/>
          </p:cNvSpPr>
          <p:nvPr/>
        </p:nvSpPr>
        <p:spPr bwMode="auto">
          <a:xfrm>
            <a:off x="229420" y="1227287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8 w 1037"/>
              <a:gd name="T3" fmla="*/ 1037 h 1037"/>
              <a:gd name="T4" fmla="*/ 0 w 1037"/>
              <a:gd name="T5" fmla="*/ 519 h 1037"/>
              <a:gd name="T6" fmla="*/ 518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8" y="1037"/>
                </a:lnTo>
                <a:lnTo>
                  <a:pt x="0" y="519"/>
                </a:lnTo>
                <a:lnTo>
                  <a:pt x="518" y="0"/>
                </a:lnTo>
                <a:lnTo>
                  <a:pt x="1037" y="519"/>
                </a:lnTo>
                <a:close/>
              </a:path>
            </a:pathLst>
          </a:custGeom>
          <a:solidFill>
            <a:srgbClr val="0064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53">
            <a:extLst>
              <a:ext uri="{FF2B5EF4-FFF2-40B4-BE49-F238E27FC236}">
                <a16:creationId xmlns:a16="http://schemas.microsoft.com/office/drawing/2014/main" id="{0DAA5BCC-7711-DAD3-C778-94BD96D7C03B}"/>
              </a:ext>
            </a:extLst>
          </p:cNvPr>
          <p:cNvSpPr>
            <a:spLocks/>
          </p:cNvSpPr>
          <p:nvPr/>
        </p:nvSpPr>
        <p:spPr bwMode="auto">
          <a:xfrm>
            <a:off x="229420" y="1227287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8 w 1037"/>
              <a:gd name="T3" fmla="*/ 1037 h 1037"/>
              <a:gd name="T4" fmla="*/ 0 w 1037"/>
              <a:gd name="T5" fmla="*/ 519 h 1037"/>
              <a:gd name="T6" fmla="*/ 518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8" y="1037"/>
                </a:lnTo>
                <a:lnTo>
                  <a:pt x="0" y="519"/>
                </a:lnTo>
                <a:lnTo>
                  <a:pt x="518" y="0"/>
                </a:lnTo>
                <a:lnTo>
                  <a:pt x="1037" y="51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54">
            <a:extLst>
              <a:ext uri="{FF2B5EF4-FFF2-40B4-BE49-F238E27FC236}">
                <a16:creationId xmlns:a16="http://schemas.microsoft.com/office/drawing/2014/main" id="{2E2D320E-3B86-E9DE-8021-98F15865A69B}"/>
              </a:ext>
            </a:extLst>
          </p:cNvPr>
          <p:cNvSpPr>
            <a:spLocks/>
          </p:cNvSpPr>
          <p:nvPr/>
        </p:nvSpPr>
        <p:spPr bwMode="auto">
          <a:xfrm>
            <a:off x="1051745" y="403375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9 w 1037"/>
              <a:gd name="T3" fmla="*/ 1037 h 1037"/>
              <a:gd name="T4" fmla="*/ 0 w 1037"/>
              <a:gd name="T5" fmla="*/ 519 h 1037"/>
              <a:gd name="T6" fmla="*/ 519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9" y="1037"/>
                </a:lnTo>
                <a:lnTo>
                  <a:pt x="0" y="519"/>
                </a:lnTo>
                <a:lnTo>
                  <a:pt x="519" y="0"/>
                </a:lnTo>
                <a:lnTo>
                  <a:pt x="1037" y="519"/>
                </a:lnTo>
                <a:close/>
              </a:path>
            </a:pathLst>
          </a:custGeom>
          <a:solidFill>
            <a:srgbClr val="00A9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55">
            <a:extLst>
              <a:ext uri="{FF2B5EF4-FFF2-40B4-BE49-F238E27FC236}">
                <a16:creationId xmlns:a16="http://schemas.microsoft.com/office/drawing/2014/main" id="{2C8B0817-C482-B7FC-C5D6-3C66BF55B2EE}"/>
              </a:ext>
            </a:extLst>
          </p:cNvPr>
          <p:cNvSpPr>
            <a:spLocks/>
          </p:cNvSpPr>
          <p:nvPr/>
        </p:nvSpPr>
        <p:spPr bwMode="auto">
          <a:xfrm>
            <a:off x="1051745" y="403375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9 w 1037"/>
              <a:gd name="T3" fmla="*/ 1037 h 1037"/>
              <a:gd name="T4" fmla="*/ 0 w 1037"/>
              <a:gd name="T5" fmla="*/ 519 h 1037"/>
              <a:gd name="T6" fmla="*/ 519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9" y="1037"/>
                </a:lnTo>
                <a:lnTo>
                  <a:pt x="0" y="519"/>
                </a:lnTo>
                <a:lnTo>
                  <a:pt x="519" y="0"/>
                </a:lnTo>
                <a:lnTo>
                  <a:pt x="1037" y="51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Freeform 56">
            <a:extLst>
              <a:ext uri="{FF2B5EF4-FFF2-40B4-BE49-F238E27FC236}">
                <a16:creationId xmlns:a16="http://schemas.microsoft.com/office/drawing/2014/main" id="{ECBBFCDC-4075-3577-3627-51FF8E21E9EC}"/>
              </a:ext>
            </a:extLst>
          </p:cNvPr>
          <p:cNvSpPr>
            <a:spLocks/>
          </p:cNvSpPr>
          <p:nvPr/>
        </p:nvSpPr>
        <p:spPr bwMode="auto">
          <a:xfrm>
            <a:off x="97658" y="473225"/>
            <a:ext cx="962025" cy="962025"/>
          </a:xfrm>
          <a:custGeom>
            <a:avLst/>
            <a:gdLst>
              <a:gd name="T0" fmla="*/ 606 w 606"/>
              <a:gd name="T1" fmla="*/ 303 h 606"/>
              <a:gd name="T2" fmla="*/ 303 w 606"/>
              <a:gd name="T3" fmla="*/ 606 h 606"/>
              <a:gd name="T4" fmla="*/ 0 w 606"/>
              <a:gd name="T5" fmla="*/ 303 h 606"/>
              <a:gd name="T6" fmla="*/ 303 w 606"/>
              <a:gd name="T7" fmla="*/ 0 h 606"/>
              <a:gd name="T8" fmla="*/ 606 w 606"/>
              <a:gd name="T9" fmla="*/ 303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6" h="606">
                <a:moveTo>
                  <a:pt x="606" y="303"/>
                </a:moveTo>
                <a:lnTo>
                  <a:pt x="303" y="606"/>
                </a:lnTo>
                <a:lnTo>
                  <a:pt x="0" y="303"/>
                </a:lnTo>
                <a:lnTo>
                  <a:pt x="303" y="0"/>
                </a:lnTo>
                <a:lnTo>
                  <a:pt x="606" y="303"/>
                </a:lnTo>
                <a:close/>
              </a:path>
            </a:pathLst>
          </a:custGeom>
          <a:solidFill>
            <a:srgbClr val="00A9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57">
            <a:extLst>
              <a:ext uri="{FF2B5EF4-FFF2-40B4-BE49-F238E27FC236}">
                <a16:creationId xmlns:a16="http://schemas.microsoft.com/office/drawing/2014/main" id="{5F92E6C8-60B4-2B45-EDEA-ACD4C65DE9D1}"/>
              </a:ext>
            </a:extLst>
          </p:cNvPr>
          <p:cNvSpPr>
            <a:spLocks/>
          </p:cNvSpPr>
          <p:nvPr/>
        </p:nvSpPr>
        <p:spPr bwMode="auto">
          <a:xfrm>
            <a:off x="97658" y="473225"/>
            <a:ext cx="962025" cy="962025"/>
          </a:xfrm>
          <a:custGeom>
            <a:avLst/>
            <a:gdLst>
              <a:gd name="T0" fmla="*/ 606 w 606"/>
              <a:gd name="T1" fmla="*/ 303 h 606"/>
              <a:gd name="T2" fmla="*/ 303 w 606"/>
              <a:gd name="T3" fmla="*/ 606 h 606"/>
              <a:gd name="T4" fmla="*/ 0 w 606"/>
              <a:gd name="T5" fmla="*/ 303 h 606"/>
              <a:gd name="T6" fmla="*/ 303 w 606"/>
              <a:gd name="T7" fmla="*/ 0 h 606"/>
              <a:gd name="T8" fmla="*/ 606 w 606"/>
              <a:gd name="T9" fmla="*/ 303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6" h="606">
                <a:moveTo>
                  <a:pt x="606" y="303"/>
                </a:moveTo>
                <a:lnTo>
                  <a:pt x="303" y="606"/>
                </a:lnTo>
                <a:lnTo>
                  <a:pt x="0" y="303"/>
                </a:lnTo>
                <a:lnTo>
                  <a:pt x="303" y="0"/>
                </a:lnTo>
                <a:lnTo>
                  <a:pt x="606" y="30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58">
            <a:extLst>
              <a:ext uri="{FF2B5EF4-FFF2-40B4-BE49-F238E27FC236}">
                <a16:creationId xmlns:a16="http://schemas.microsoft.com/office/drawing/2014/main" id="{0C705DA7-8E41-9565-7503-91570D307ADC}"/>
              </a:ext>
            </a:extLst>
          </p:cNvPr>
          <p:cNvSpPr>
            <a:spLocks/>
          </p:cNvSpPr>
          <p:nvPr/>
        </p:nvSpPr>
        <p:spPr bwMode="auto">
          <a:xfrm>
            <a:off x="1051745" y="2051200"/>
            <a:ext cx="1646238" cy="1644650"/>
          </a:xfrm>
          <a:custGeom>
            <a:avLst/>
            <a:gdLst>
              <a:gd name="T0" fmla="*/ 1037 w 1037"/>
              <a:gd name="T1" fmla="*/ 518 h 1036"/>
              <a:gd name="T2" fmla="*/ 519 w 1037"/>
              <a:gd name="T3" fmla="*/ 1036 h 1036"/>
              <a:gd name="T4" fmla="*/ 0 w 1037"/>
              <a:gd name="T5" fmla="*/ 518 h 1036"/>
              <a:gd name="T6" fmla="*/ 519 w 1037"/>
              <a:gd name="T7" fmla="*/ 0 h 1036"/>
              <a:gd name="T8" fmla="*/ 1037 w 1037"/>
              <a:gd name="T9" fmla="*/ 518 h 1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6">
                <a:moveTo>
                  <a:pt x="1037" y="518"/>
                </a:moveTo>
                <a:lnTo>
                  <a:pt x="519" y="1036"/>
                </a:lnTo>
                <a:lnTo>
                  <a:pt x="0" y="518"/>
                </a:lnTo>
                <a:lnTo>
                  <a:pt x="519" y="0"/>
                </a:lnTo>
                <a:lnTo>
                  <a:pt x="1037" y="518"/>
                </a:lnTo>
                <a:close/>
              </a:path>
            </a:pathLst>
          </a:custGeom>
          <a:solidFill>
            <a:srgbClr val="0095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59">
            <a:extLst>
              <a:ext uri="{FF2B5EF4-FFF2-40B4-BE49-F238E27FC236}">
                <a16:creationId xmlns:a16="http://schemas.microsoft.com/office/drawing/2014/main" id="{728BC070-74D5-84ED-B085-16C9874A7107}"/>
              </a:ext>
            </a:extLst>
          </p:cNvPr>
          <p:cNvSpPr>
            <a:spLocks/>
          </p:cNvSpPr>
          <p:nvPr/>
        </p:nvSpPr>
        <p:spPr bwMode="auto">
          <a:xfrm>
            <a:off x="1051745" y="2051200"/>
            <a:ext cx="1646238" cy="1644650"/>
          </a:xfrm>
          <a:custGeom>
            <a:avLst/>
            <a:gdLst>
              <a:gd name="T0" fmla="*/ 1037 w 1037"/>
              <a:gd name="T1" fmla="*/ 518 h 1036"/>
              <a:gd name="T2" fmla="*/ 519 w 1037"/>
              <a:gd name="T3" fmla="*/ 1036 h 1036"/>
              <a:gd name="T4" fmla="*/ 0 w 1037"/>
              <a:gd name="T5" fmla="*/ 518 h 1036"/>
              <a:gd name="T6" fmla="*/ 519 w 1037"/>
              <a:gd name="T7" fmla="*/ 0 h 1036"/>
              <a:gd name="T8" fmla="*/ 1037 w 1037"/>
              <a:gd name="T9" fmla="*/ 518 h 1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6">
                <a:moveTo>
                  <a:pt x="1037" y="518"/>
                </a:moveTo>
                <a:lnTo>
                  <a:pt x="519" y="1036"/>
                </a:lnTo>
                <a:lnTo>
                  <a:pt x="0" y="518"/>
                </a:lnTo>
                <a:lnTo>
                  <a:pt x="519" y="0"/>
                </a:lnTo>
                <a:lnTo>
                  <a:pt x="1037" y="51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60">
            <a:extLst>
              <a:ext uri="{FF2B5EF4-FFF2-40B4-BE49-F238E27FC236}">
                <a16:creationId xmlns:a16="http://schemas.microsoft.com/office/drawing/2014/main" id="{E71254A4-8420-6D65-BE5F-289973B0DA8F}"/>
              </a:ext>
            </a:extLst>
          </p:cNvPr>
          <p:cNvSpPr>
            <a:spLocks/>
          </p:cNvSpPr>
          <p:nvPr/>
        </p:nvSpPr>
        <p:spPr bwMode="auto">
          <a:xfrm>
            <a:off x="1185095" y="3418037"/>
            <a:ext cx="646113" cy="646113"/>
          </a:xfrm>
          <a:custGeom>
            <a:avLst/>
            <a:gdLst>
              <a:gd name="T0" fmla="*/ 407 w 407"/>
              <a:gd name="T1" fmla="*/ 203 h 407"/>
              <a:gd name="T2" fmla="*/ 203 w 407"/>
              <a:gd name="T3" fmla="*/ 407 h 407"/>
              <a:gd name="T4" fmla="*/ 0 w 407"/>
              <a:gd name="T5" fmla="*/ 203 h 407"/>
              <a:gd name="T6" fmla="*/ 203 w 407"/>
              <a:gd name="T7" fmla="*/ 0 h 407"/>
              <a:gd name="T8" fmla="*/ 407 w 407"/>
              <a:gd name="T9" fmla="*/ 203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7" h="407">
                <a:moveTo>
                  <a:pt x="407" y="203"/>
                </a:moveTo>
                <a:lnTo>
                  <a:pt x="203" y="407"/>
                </a:lnTo>
                <a:lnTo>
                  <a:pt x="0" y="203"/>
                </a:lnTo>
                <a:lnTo>
                  <a:pt x="203" y="0"/>
                </a:lnTo>
                <a:lnTo>
                  <a:pt x="407" y="203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61">
            <a:extLst>
              <a:ext uri="{FF2B5EF4-FFF2-40B4-BE49-F238E27FC236}">
                <a16:creationId xmlns:a16="http://schemas.microsoft.com/office/drawing/2014/main" id="{A36B75C1-CA84-3D89-2D66-BA15CF9F140C}"/>
              </a:ext>
            </a:extLst>
          </p:cNvPr>
          <p:cNvSpPr>
            <a:spLocks noEditPoints="1"/>
          </p:cNvSpPr>
          <p:nvPr/>
        </p:nvSpPr>
        <p:spPr bwMode="auto">
          <a:xfrm>
            <a:off x="2058220" y="8087"/>
            <a:ext cx="1839913" cy="3322638"/>
          </a:xfrm>
          <a:custGeom>
            <a:avLst/>
            <a:gdLst>
              <a:gd name="T0" fmla="*/ 4 w 1159"/>
              <a:gd name="T1" fmla="*/ 1166 h 2093"/>
              <a:gd name="T2" fmla="*/ 0 w 1159"/>
              <a:gd name="T3" fmla="*/ 1171 h 2093"/>
              <a:gd name="T4" fmla="*/ 921 w 1159"/>
              <a:gd name="T5" fmla="*/ 2093 h 2093"/>
              <a:gd name="T6" fmla="*/ 1159 w 1159"/>
              <a:gd name="T7" fmla="*/ 1855 h 2093"/>
              <a:gd name="T8" fmla="*/ 1159 w 1159"/>
              <a:gd name="T9" fmla="*/ 1846 h 2093"/>
              <a:gd name="T10" fmla="*/ 921 w 1159"/>
              <a:gd name="T11" fmla="*/ 2084 h 2093"/>
              <a:gd name="T12" fmla="*/ 4 w 1159"/>
              <a:gd name="T13" fmla="*/ 1166 h 2093"/>
              <a:gd name="T14" fmla="*/ 478 w 1159"/>
              <a:gd name="T15" fmla="*/ 0 h 2093"/>
              <a:gd name="T16" fmla="*/ 469 w 1159"/>
              <a:gd name="T17" fmla="*/ 0 h 2093"/>
              <a:gd name="T18" fmla="*/ 52 w 1159"/>
              <a:gd name="T19" fmla="*/ 417 h 2093"/>
              <a:gd name="T20" fmla="*/ 56 w 1159"/>
              <a:gd name="T21" fmla="*/ 421 h 2093"/>
              <a:gd name="T22" fmla="*/ 478 w 1159"/>
              <a:gd name="T23" fmla="*/ 0 h 20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59" h="2093">
                <a:moveTo>
                  <a:pt x="4" y="1166"/>
                </a:moveTo>
                <a:lnTo>
                  <a:pt x="0" y="1171"/>
                </a:lnTo>
                <a:lnTo>
                  <a:pt x="921" y="2093"/>
                </a:lnTo>
                <a:lnTo>
                  <a:pt x="1159" y="1855"/>
                </a:lnTo>
                <a:lnTo>
                  <a:pt x="1159" y="1846"/>
                </a:lnTo>
                <a:lnTo>
                  <a:pt x="921" y="2084"/>
                </a:lnTo>
                <a:lnTo>
                  <a:pt x="4" y="1166"/>
                </a:lnTo>
                <a:close/>
                <a:moveTo>
                  <a:pt x="478" y="0"/>
                </a:moveTo>
                <a:lnTo>
                  <a:pt x="469" y="0"/>
                </a:lnTo>
                <a:lnTo>
                  <a:pt x="52" y="417"/>
                </a:lnTo>
                <a:lnTo>
                  <a:pt x="56" y="421"/>
                </a:lnTo>
                <a:lnTo>
                  <a:pt x="478" y="0"/>
                </a:lnTo>
                <a:close/>
              </a:path>
            </a:pathLst>
          </a:custGeom>
          <a:solidFill>
            <a:srgbClr val="99D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Freeform 65">
            <a:extLst>
              <a:ext uri="{FF2B5EF4-FFF2-40B4-BE49-F238E27FC236}">
                <a16:creationId xmlns:a16="http://schemas.microsoft.com/office/drawing/2014/main" id="{780F4D33-E073-391E-7B92-108576887ABC}"/>
              </a:ext>
            </a:extLst>
          </p:cNvPr>
          <p:cNvSpPr>
            <a:spLocks noEditPoints="1"/>
          </p:cNvSpPr>
          <p:nvPr/>
        </p:nvSpPr>
        <p:spPr bwMode="auto">
          <a:xfrm>
            <a:off x="820" y="368450"/>
            <a:ext cx="2776538" cy="4783138"/>
          </a:xfrm>
          <a:custGeom>
            <a:avLst/>
            <a:gdLst>
              <a:gd name="T0" fmla="*/ 1638 w 1749"/>
              <a:gd name="T1" fmla="*/ 1639 h 3013"/>
              <a:gd name="T2" fmla="*/ 1634 w 1749"/>
              <a:gd name="T3" fmla="*/ 1643 h 3013"/>
              <a:gd name="T4" fmla="*/ 1740 w 1749"/>
              <a:gd name="T5" fmla="*/ 1749 h 3013"/>
              <a:gd name="T6" fmla="*/ 477 w 1749"/>
              <a:gd name="T7" fmla="*/ 3013 h 3013"/>
              <a:gd name="T8" fmla="*/ 486 w 1749"/>
              <a:gd name="T9" fmla="*/ 3013 h 3013"/>
              <a:gd name="T10" fmla="*/ 1749 w 1749"/>
              <a:gd name="T11" fmla="*/ 1749 h 3013"/>
              <a:gd name="T12" fmla="*/ 1638 w 1749"/>
              <a:gd name="T13" fmla="*/ 1639 h 3013"/>
              <a:gd name="T14" fmla="*/ 518 w 1749"/>
              <a:gd name="T15" fmla="*/ 518 h 3013"/>
              <a:gd name="T16" fmla="*/ 513 w 1749"/>
              <a:gd name="T17" fmla="*/ 523 h 3013"/>
              <a:gd name="T18" fmla="*/ 597 w 1749"/>
              <a:gd name="T19" fmla="*/ 606 h 3013"/>
              <a:gd name="T20" fmla="*/ 602 w 1749"/>
              <a:gd name="T21" fmla="*/ 602 h 3013"/>
              <a:gd name="T22" fmla="*/ 518 w 1749"/>
              <a:gd name="T23" fmla="*/ 518 h 3013"/>
              <a:gd name="T24" fmla="*/ 0 w 1749"/>
              <a:gd name="T25" fmla="*/ 0 h 3013"/>
              <a:gd name="T26" fmla="*/ 0 w 1749"/>
              <a:gd name="T27" fmla="*/ 0 h 3013"/>
              <a:gd name="T28" fmla="*/ 0 w 1749"/>
              <a:gd name="T29" fmla="*/ 9 h 3013"/>
              <a:gd name="T30" fmla="*/ 0 w 1749"/>
              <a:gd name="T31" fmla="*/ 9 h 3013"/>
              <a:gd name="T32" fmla="*/ 211 w 1749"/>
              <a:gd name="T33" fmla="*/ 219 h 3013"/>
              <a:gd name="T34" fmla="*/ 215 w 1749"/>
              <a:gd name="T35" fmla="*/ 215 h 3013"/>
              <a:gd name="T36" fmla="*/ 3 w 1749"/>
              <a:gd name="T37" fmla="*/ 2 h 3013"/>
              <a:gd name="T38" fmla="*/ 0 w 1749"/>
              <a:gd name="T39" fmla="*/ 0 h 30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49" h="3013">
                <a:moveTo>
                  <a:pt x="1638" y="1639"/>
                </a:moveTo>
                <a:lnTo>
                  <a:pt x="1634" y="1643"/>
                </a:lnTo>
                <a:lnTo>
                  <a:pt x="1740" y="1749"/>
                </a:lnTo>
                <a:lnTo>
                  <a:pt x="477" y="3013"/>
                </a:lnTo>
                <a:lnTo>
                  <a:pt x="486" y="3013"/>
                </a:lnTo>
                <a:lnTo>
                  <a:pt x="1749" y="1749"/>
                </a:lnTo>
                <a:lnTo>
                  <a:pt x="1638" y="1639"/>
                </a:lnTo>
                <a:close/>
                <a:moveTo>
                  <a:pt x="518" y="518"/>
                </a:moveTo>
                <a:lnTo>
                  <a:pt x="513" y="523"/>
                </a:lnTo>
                <a:lnTo>
                  <a:pt x="597" y="606"/>
                </a:lnTo>
                <a:lnTo>
                  <a:pt x="602" y="602"/>
                </a:lnTo>
                <a:lnTo>
                  <a:pt x="518" y="518"/>
                </a:lnTo>
                <a:close/>
                <a:moveTo>
                  <a:pt x="0" y="0"/>
                </a:moveTo>
                <a:lnTo>
                  <a:pt x="0" y="0"/>
                </a:lnTo>
                <a:lnTo>
                  <a:pt x="0" y="9"/>
                </a:lnTo>
                <a:lnTo>
                  <a:pt x="0" y="9"/>
                </a:lnTo>
                <a:lnTo>
                  <a:pt x="211" y="219"/>
                </a:lnTo>
                <a:lnTo>
                  <a:pt x="215" y="215"/>
                </a:lnTo>
                <a:lnTo>
                  <a:pt x="3" y="2"/>
                </a:lnTo>
                <a:lnTo>
                  <a:pt x="0" y="0"/>
                </a:lnTo>
                <a:close/>
              </a:path>
            </a:pathLst>
          </a:custGeom>
          <a:solidFill>
            <a:srgbClr val="99D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Freeform 74">
            <a:extLst>
              <a:ext uri="{FF2B5EF4-FFF2-40B4-BE49-F238E27FC236}">
                <a16:creationId xmlns:a16="http://schemas.microsoft.com/office/drawing/2014/main" id="{AFD0B54B-7D5B-1A79-8303-5D7A437C1D5F}"/>
              </a:ext>
            </a:extLst>
          </p:cNvPr>
          <p:cNvSpPr>
            <a:spLocks/>
          </p:cNvSpPr>
          <p:nvPr/>
        </p:nvSpPr>
        <p:spPr bwMode="auto">
          <a:xfrm>
            <a:off x="2779501" y="2275907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Freeform 74">
            <a:extLst>
              <a:ext uri="{FF2B5EF4-FFF2-40B4-BE49-F238E27FC236}">
                <a16:creationId xmlns:a16="http://schemas.microsoft.com/office/drawing/2014/main" id="{9EBD9BEC-7D2E-D166-823E-FF4C7B30B6B7}"/>
              </a:ext>
            </a:extLst>
          </p:cNvPr>
          <p:cNvSpPr>
            <a:spLocks/>
          </p:cNvSpPr>
          <p:nvPr/>
        </p:nvSpPr>
        <p:spPr bwMode="auto">
          <a:xfrm>
            <a:off x="161946" y="2946703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74">
            <a:extLst>
              <a:ext uri="{FF2B5EF4-FFF2-40B4-BE49-F238E27FC236}">
                <a16:creationId xmlns:a16="http://schemas.microsoft.com/office/drawing/2014/main" id="{B2A1C836-0FAA-63FA-610B-EB9E302BC638}"/>
              </a:ext>
            </a:extLst>
          </p:cNvPr>
          <p:cNvSpPr>
            <a:spLocks/>
          </p:cNvSpPr>
          <p:nvPr/>
        </p:nvSpPr>
        <p:spPr bwMode="auto">
          <a:xfrm>
            <a:off x="1629673" y="4319809"/>
            <a:ext cx="466336" cy="465617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0064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Freeform 74">
            <a:extLst>
              <a:ext uri="{FF2B5EF4-FFF2-40B4-BE49-F238E27FC236}">
                <a16:creationId xmlns:a16="http://schemas.microsoft.com/office/drawing/2014/main" id="{AC270251-B017-65DA-B823-83CFE0E0A620}"/>
              </a:ext>
            </a:extLst>
          </p:cNvPr>
          <p:cNvSpPr>
            <a:spLocks/>
          </p:cNvSpPr>
          <p:nvPr/>
        </p:nvSpPr>
        <p:spPr bwMode="auto">
          <a:xfrm>
            <a:off x="7529639" y="551900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54">
            <a:extLst>
              <a:ext uri="{FF2B5EF4-FFF2-40B4-BE49-F238E27FC236}">
                <a16:creationId xmlns:a16="http://schemas.microsoft.com/office/drawing/2014/main" id="{ECB3ECE7-1EBA-E8DF-744C-0BEBD7CE49AE}"/>
              </a:ext>
            </a:extLst>
          </p:cNvPr>
          <p:cNvSpPr>
            <a:spLocks/>
          </p:cNvSpPr>
          <p:nvPr/>
        </p:nvSpPr>
        <p:spPr bwMode="auto">
          <a:xfrm>
            <a:off x="1029776" y="1287239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9 w 1037"/>
              <a:gd name="T3" fmla="*/ 1037 h 1037"/>
              <a:gd name="T4" fmla="*/ 0 w 1037"/>
              <a:gd name="T5" fmla="*/ 519 h 1037"/>
              <a:gd name="T6" fmla="*/ 519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9" y="1037"/>
                </a:lnTo>
                <a:lnTo>
                  <a:pt x="0" y="519"/>
                </a:lnTo>
                <a:lnTo>
                  <a:pt x="519" y="0"/>
                </a:lnTo>
                <a:lnTo>
                  <a:pt x="1037" y="519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TextBox 28">
            <a:extLst>
              <a:ext uri="{FF2B5EF4-FFF2-40B4-BE49-F238E27FC236}">
                <a16:creationId xmlns:a16="http://schemas.microsoft.com/office/drawing/2014/main" id="{2F8CCCCB-B679-A717-5598-195AA4B9367B}"/>
              </a:ext>
            </a:extLst>
          </p:cNvPr>
          <p:cNvSpPr txBox="1"/>
          <p:nvPr/>
        </p:nvSpPr>
        <p:spPr>
          <a:xfrm>
            <a:off x="1367008" y="1922968"/>
            <a:ext cx="101149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zh-CN"/>
            </a:defPPr>
            <a:lvl1pPr defTabSz="6858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>
                    <a:lumMod val="75000"/>
                    <a:lumOff val="25000"/>
                  </a:schemeClr>
                </a:solidFill>
                <a:latin typeface="Agency FB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algn="r"/>
            <a:r>
              <a:rPr lang="en-US" altLang="zh-TW" sz="2200" b="1" i="1" dirty="0">
                <a:solidFill>
                  <a:srgbClr val="49BAA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The End</a:t>
            </a:r>
            <a:endParaRPr lang="zh-CN" altLang="en-US" sz="2200" b="1" i="1" dirty="0">
              <a:solidFill>
                <a:srgbClr val="49BAA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圖片 6" descr="愛心貓">
            <a:extLst>
              <a:ext uri="{FF2B5EF4-FFF2-40B4-BE49-F238E27FC236}">
                <a16:creationId xmlns:a16="http://schemas.microsoft.com/office/drawing/2014/main" id="{C4CA2DAB-75FF-89AF-88F6-B0B899B9E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026" y="3481782"/>
            <a:ext cx="1480793" cy="1480793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530B2B3-238B-1786-9B5D-78B5922DDFD8}"/>
              </a:ext>
            </a:extLst>
          </p:cNvPr>
          <p:cNvSpPr txBox="1"/>
          <p:nvPr/>
        </p:nvSpPr>
        <p:spPr>
          <a:xfrm>
            <a:off x="8748464" y="4702157"/>
            <a:ext cx="4340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47635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E589890E-68D4-CD3D-9A42-83BBFA63D46F}"/>
              </a:ext>
            </a:extLst>
          </p:cNvPr>
          <p:cNvGrpSpPr/>
          <p:nvPr/>
        </p:nvGrpSpPr>
        <p:grpSpPr>
          <a:xfrm>
            <a:off x="4265215" y="1648007"/>
            <a:ext cx="3823336" cy="1999615"/>
            <a:chOff x="2558455" y="1619163"/>
            <a:chExt cx="3823336" cy="19996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文字方塊 2">
              <a:extLst>
                <a:ext uri="{FF2B5EF4-FFF2-40B4-BE49-F238E27FC236}">
                  <a16:creationId xmlns:a16="http://schemas.microsoft.com/office/drawing/2014/main" id="{D46C7E86-6F76-54CD-5392-E8620B056DCD}"/>
                </a:ext>
              </a:extLst>
            </p:cNvPr>
            <p:cNvSpPr txBox="1"/>
            <p:nvPr/>
          </p:nvSpPr>
          <p:spPr>
            <a:xfrm>
              <a:off x="3046858" y="2289289"/>
              <a:ext cx="2856946" cy="6309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TW" altLang="en-US" sz="3500" dirty="0">
                  <a:solidFill>
                    <a:schemeClr val="accent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Times New Roman" panose="02020603050405020304" pitchFamily="18" charset="0"/>
                </a:rPr>
                <a:t>動作障礙簡述</a:t>
              </a:r>
            </a:p>
          </p:txBody>
        </p:sp>
        <p:sp>
          <p:nvSpPr>
            <p:cNvPr id="4" name="is1ide-Freeform: Shape 19">
              <a:extLst>
                <a:ext uri="{FF2B5EF4-FFF2-40B4-BE49-F238E27FC236}">
                  <a16:creationId xmlns:a16="http://schemas.microsoft.com/office/drawing/2014/main" id="{3C51DD93-D22B-D143-8217-2034D110B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6398" y="1619163"/>
              <a:ext cx="2827450" cy="1905173"/>
            </a:xfrm>
            <a:custGeom>
              <a:avLst/>
              <a:gdLst/>
              <a:ahLst/>
              <a:cxnLst>
                <a:cxn ang="0">
                  <a:pos x="1146" y="737"/>
                </a:cxn>
                <a:cxn ang="0">
                  <a:pos x="1120" y="772"/>
                </a:cxn>
                <a:cxn ang="0">
                  <a:pos x="26" y="772"/>
                </a:cxn>
                <a:cxn ang="0">
                  <a:pos x="0" y="737"/>
                </a:cxn>
                <a:cxn ang="0">
                  <a:pos x="0" y="35"/>
                </a:cxn>
                <a:cxn ang="0">
                  <a:pos x="26" y="0"/>
                </a:cxn>
                <a:cxn ang="0">
                  <a:pos x="1120" y="0"/>
                </a:cxn>
                <a:cxn ang="0">
                  <a:pos x="1146" y="35"/>
                </a:cxn>
                <a:cxn ang="0">
                  <a:pos x="1146" y="737"/>
                </a:cxn>
              </a:cxnLst>
              <a:rect l="0" t="0" r="r" b="b"/>
              <a:pathLst>
                <a:path w="1146" h="772">
                  <a:moveTo>
                    <a:pt x="1146" y="737"/>
                  </a:moveTo>
                  <a:cubicBezTo>
                    <a:pt x="1146" y="756"/>
                    <a:pt x="1134" y="772"/>
                    <a:pt x="1120" y="772"/>
                  </a:cubicBezTo>
                  <a:cubicBezTo>
                    <a:pt x="26" y="772"/>
                    <a:pt x="26" y="772"/>
                    <a:pt x="26" y="772"/>
                  </a:cubicBezTo>
                  <a:cubicBezTo>
                    <a:pt x="12" y="772"/>
                    <a:pt x="0" y="756"/>
                    <a:pt x="0" y="73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6"/>
                    <a:pt x="12" y="0"/>
                    <a:pt x="26" y="0"/>
                  </a:cubicBezTo>
                  <a:cubicBezTo>
                    <a:pt x="1120" y="0"/>
                    <a:pt x="1120" y="0"/>
                    <a:pt x="1120" y="0"/>
                  </a:cubicBezTo>
                  <a:cubicBezTo>
                    <a:pt x="1134" y="0"/>
                    <a:pt x="1146" y="16"/>
                    <a:pt x="1146" y="35"/>
                  </a:cubicBezTo>
                  <a:cubicBezTo>
                    <a:pt x="1146" y="737"/>
                    <a:pt x="1146" y="737"/>
                    <a:pt x="1146" y="737"/>
                  </a:cubicBezTo>
                </a:path>
              </a:pathLst>
            </a:custGeom>
            <a:noFill/>
            <a:ln w="76200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s1ide-Freeform: Shape 16">
              <a:extLst>
                <a:ext uri="{FF2B5EF4-FFF2-40B4-BE49-F238E27FC236}">
                  <a16:creationId xmlns:a16="http://schemas.microsoft.com/office/drawing/2014/main" id="{412AAD53-D2D6-BD78-AB04-D75CE52FC4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8455" y="3527849"/>
              <a:ext cx="3819006" cy="90929"/>
            </a:xfrm>
            <a:custGeom>
              <a:avLst/>
              <a:gdLst/>
              <a:ahLst/>
              <a:cxnLst>
                <a:cxn ang="0">
                  <a:pos x="10" y="5"/>
                </a:cxn>
                <a:cxn ang="0">
                  <a:pos x="68" y="37"/>
                </a:cxn>
                <a:cxn ang="0">
                  <a:pos x="1487" y="37"/>
                </a:cxn>
                <a:cxn ang="0">
                  <a:pos x="1546" y="12"/>
                </a:cxn>
                <a:cxn ang="0">
                  <a:pos x="1547" y="0"/>
                </a:cxn>
                <a:cxn ang="0">
                  <a:pos x="10" y="5"/>
                </a:cxn>
              </a:cxnLst>
              <a:rect l="0" t="0" r="r" b="b"/>
              <a:pathLst>
                <a:path w="1547" h="37">
                  <a:moveTo>
                    <a:pt x="10" y="5"/>
                  </a:moveTo>
                  <a:cubicBezTo>
                    <a:pt x="10" y="5"/>
                    <a:pt x="0" y="23"/>
                    <a:pt x="68" y="37"/>
                  </a:cubicBezTo>
                  <a:cubicBezTo>
                    <a:pt x="1487" y="37"/>
                    <a:pt x="1487" y="37"/>
                    <a:pt x="1487" y="37"/>
                  </a:cubicBezTo>
                  <a:cubicBezTo>
                    <a:pt x="1487" y="37"/>
                    <a:pt x="1534" y="34"/>
                    <a:pt x="1546" y="12"/>
                  </a:cubicBezTo>
                  <a:cubicBezTo>
                    <a:pt x="1547" y="0"/>
                    <a:pt x="1547" y="0"/>
                    <a:pt x="1547" y="0"/>
                  </a:cubicBezTo>
                  <a:lnTo>
                    <a:pt x="10" y="5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is1ide-Freeform: Shape 17">
              <a:extLst>
                <a:ext uri="{FF2B5EF4-FFF2-40B4-BE49-F238E27FC236}">
                  <a16:creationId xmlns:a16="http://schemas.microsoft.com/office/drawing/2014/main" id="{5D012DC2-5ADF-093D-4421-A847E92CF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0104" y="3452075"/>
              <a:ext cx="3801687" cy="114744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0" y="38"/>
                </a:cxn>
                <a:cxn ang="0">
                  <a:pos x="16" y="43"/>
                </a:cxn>
                <a:cxn ang="0">
                  <a:pos x="1522" y="43"/>
                </a:cxn>
                <a:cxn ang="0">
                  <a:pos x="1538" y="40"/>
                </a:cxn>
                <a:cxn ang="0">
                  <a:pos x="1538" y="0"/>
                </a:cxn>
                <a:cxn ang="0">
                  <a:pos x="1" y="0"/>
                </a:cxn>
              </a:cxnLst>
              <a:rect l="0" t="0" r="r" b="b"/>
              <a:pathLst>
                <a:path w="1540" h="47">
                  <a:moveTo>
                    <a:pt x="1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1" y="47"/>
                    <a:pt x="16" y="43"/>
                    <a:pt x="16" y="43"/>
                  </a:cubicBezTo>
                  <a:cubicBezTo>
                    <a:pt x="1522" y="43"/>
                    <a:pt x="1522" y="43"/>
                    <a:pt x="1522" y="43"/>
                  </a:cubicBezTo>
                  <a:cubicBezTo>
                    <a:pt x="1540" y="45"/>
                    <a:pt x="1538" y="40"/>
                    <a:pt x="1538" y="40"/>
                  </a:cubicBezTo>
                  <a:cubicBezTo>
                    <a:pt x="1538" y="0"/>
                    <a:pt x="1538" y="0"/>
                    <a:pt x="1538" y="0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42000">
                  <a:schemeClr val="bg1">
                    <a:lumMod val="75000"/>
                  </a:schemeClr>
                </a:gs>
                <a:gs pos="6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1ide-Freeform: Shape 18">
              <a:extLst>
                <a:ext uri="{FF2B5EF4-FFF2-40B4-BE49-F238E27FC236}">
                  <a16:creationId xmlns:a16="http://schemas.microsoft.com/office/drawing/2014/main" id="{BFB3C5F7-A31C-1EF5-A5A2-DAB3F6DD0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8162" y="3452075"/>
              <a:ext cx="534748" cy="60619"/>
            </a:xfrm>
            <a:custGeom>
              <a:avLst/>
              <a:gdLst/>
              <a:ahLst/>
              <a:cxnLst>
                <a:cxn ang="0">
                  <a:pos x="20" y="22"/>
                </a:cxn>
                <a:cxn ang="0">
                  <a:pos x="198" y="22"/>
                </a:cxn>
                <a:cxn ang="0">
                  <a:pos x="215" y="1"/>
                </a:cxn>
                <a:cxn ang="0">
                  <a:pos x="6" y="0"/>
                </a:cxn>
                <a:cxn ang="0">
                  <a:pos x="20" y="22"/>
                </a:cxn>
              </a:cxnLst>
              <a:rect l="0" t="0" r="r" b="b"/>
              <a:pathLst>
                <a:path w="217" h="25">
                  <a:moveTo>
                    <a:pt x="20" y="22"/>
                  </a:moveTo>
                  <a:cubicBezTo>
                    <a:pt x="198" y="22"/>
                    <a:pt x="198" y="22"/>
                    <a:pt x="198" y="22"/>
                  </a:cubicBezTo>
                  <a:cubicBezTo>
                    <a:pt x="198" y="22"/>
                    <a:pt x="217" y="25"/>
                    <a:pt x="215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0" y="20"/>
                    <a:pt x="20" y="22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" name="组合 1">
            <a:extLst>
              <a:ext uri="{FF2B5EF4-FFF2-40B4-BE49-F238E27FC236}">
                <a16:creationId xmlns:a16="http://schemas.microsoft.com/office/drawing/2014/main" id="{AB08F440-BA04-670E-CA94-34F0691C58D3}"/>
              </a:ext>
            </a:extLst>
          </p:cNvPr>
          <p:cNvGrpSpPr/>
          <p:nvPr/>
        </p:nvGrpSpPr>
        <p:grpSpPr>
          <a:xfrm>
            <a:off x="659224" y="0"/>
            <a:ext cx="3912776" cy="5161807"/>
            <a:chOff x="827088" y="11113"/>
            <a:chExt cx="3898900" cy="5143501"/>
          </a:xfrm>
        </p:grpSpPr>
        <p:sp>
          <p:nvSpPr>
            <p:cNvPr id="9" name="AutoShape 50">
              <a:extLst>
                <a:ext uri="{FF2B5EF4-FFF2-40B4-BE49-F238E27FC236}">
                  <a16:creationId xmlns:a16="http://schemas.microsoft.com/office/drawing/2014/main" id="{B3F0ABA7-F371-1027-57DD-8CFDDA99807E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827088" y="11113"/>
              <a:ext cx="3898900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52">
              <a:extLst>
                <a:ext uri="{FF2B5EF4-FFF2-40B4-BE49-F238E27FC236}">
                  <a16:creationId xmlns:a16="http://schemas.microsoft.com/office/drawing/2014/main" id="{5B0A5F29-C3E1-4EE7-38DB-B54F74A31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53">
              <a:extLst>
                <a:ext uri="{FF2B5EF4-FFF2-40B4-BE49-F238E27FC236}">
                  <a16:creationId xmlns:a16="http://schemas.microsoft.com/office/drawing/2014/main" id="{937B9D32-5907-0DE3-CEAE-1B905B04F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54">
              <a:extLst>
                <a:ext uri="{FF2B5EF4-FFF2-40B4-BE49-F238E27FC236}">
                  <a16:creationId xmlns:a16="http://schemas.microsoft.com/office/drawing/2014/main" id="{5C768C22-C8ED-5C7D-AAC0-C5B50FFC8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55">
              <a:extLst>
                <a:ext uri="{FF2B5EF4-FFF2-40B4-BE49-F238E27FC236}">
                  <a16:creationId xmlns:a16="http://schemas.microsoft.com/office/drawing/2014/main" id="{49E7CE0A-2B8F-8EC5-1358-30805D330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56">
              <a:extLst>
                <a:ext uri="{FF2B5EF4-FFF2-40B4-BE49-F238E27FC236}">
                  <a16:creationId xmlns:a16="http://schemas.microsoft.com/office/drawing/2014/main" id="{EA005E68-3380-1347-7F46-59285F29B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57">
              <a:extLst>
                <a:ext uri="{FF2B5EF4-FFF2-40B4-BE49-F238E27FC236}">
                  <a16:creationId xmlns:a16="http://schemas.microsoft.com/office/drawing/2014/main" id="{9524C64B-7C3D-3D71-4F92-C2CEBC70910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58">
              <a:extLst>
                <a:ext uri="{FF2B5EF4-FFF2-40B4-BE49-F238E27FC236}">
                  <a16:creationId xmlns:a16="http://schemas.microsoft.com/office/drawing/2014/main" id="{5F954E73-0ED9-D898-534E-8D7FF9D741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0095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59">
              <a:extLst>
                <a:ext uri="{FF2B5EF4-FFF2-40B4-BE49-F238E27FC236}">
                  <a16:creationId xmlns:a16="http://schemas.microsoft.com/office/drawing/2014/main" id="{2F530F1E-311F-7E80-76F4-65A03CCA7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0">
              <a:extLst>
                <a:ext uri="{FF2B5EF4-FFF2-40B4-BE49-F238E27FC236}">
                  <a16:creationId xmlns:a16="http://schemas.microsoft.com/office/drawing/2014/main" id="{37330DEA-363E-5E7F-4C99-D854851C6B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363" y="3421063"/>
              <a:ext cx="646113" cy="646113"/>
            </a:xfrm>
            <a:custGeom>
              <a:avLst/>
              <a:gdLst>
                <a:gd name="T0" fmla="*/ 407 w 407"/>
                <a:gd name="T1" fmla="*/ 203 h 407"/>
                <a:gd name="T2" fmla="*/ 203 w 407"/>
                <a:gd name="T3" fmla="*/ 407 h 407"/>
                <a:gd name="T4" fmla="*/ 0 w 407"/>
                <a:gd name="T5" fmla="*/ 203 h 407"/>
                <a:gd name="T6" fmla="*/ 203 w 407"/>
                <a:gd name="T7" fmla="*/ 0 h 407"/>
                <a:gd name="T8" fmla="*/ 407 w 407"/>
                <a:gd name="T9" fmla="*/ 20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" h="407">
                  <a:moveTo>
                    <a:pt x="407" y="203"/>
                  </a:moveTo>
                  <a:lnTo>
                    <a:pt x="203" y="407"/>
                  </a:lnTo>
                  <a:lnTo>
                    <a:pt x="0" y="203"/>
                  </a:lnTo>
                  <a:lnTo>
                    <a:pt x="203" y="0"/>
                  </a:lnTo>
                  <a:lnTo>
                    <a:pt x="407" y="20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61">
              <a:extLst>
                <a:ext uri="{FF2B5EF4-FFF2-40B4-BE49-F238E27FC236}">
                  <a16:creationId xmlns:a16="http://schemas.microsoft.com/office/drawing/2014/main" id="{60768E7E-517C-701E-F3AB-AE63C75FE1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close/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62">
              <a:extLst>
                <a:ext uri="{FF2B5EF4-FFF2-40B4-BE49-F238E27FC236}">
                  <a16:creationId xmlns:a16="http://schemas.microsoft.com/office/drawing/2014/main" id="{5AC11379-7960-20D6-6043-0119B5B500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63">
              <a:extLst>
                <a:ext uri="{FF2B5EF4-FFF2-40B4-BE49-F238E27FC236}">
                  <a16:creationId xmlns:a16="http://schemas.microsoft.com/office/drawing/2014/main" id="{C96ED94A-DF71-0332-4A4B-D9649476F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64">
              <a:extLst>
                <a:ext uri="{FF2B5EF4-FFF2-40B4-BE49-F238E27FC236}">
                  <a16:creationId xmlns:a16="http://schemas.microsoft.com/office/drawing/2014/main" id="{0724FAE4-37B5-376B-89D7-586004159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65">
              <a:extLst>
                <a:ext uri="{FF2B5EF4-FFF2-40B4-BE49-F238E27FC236}">
                  <a16:creationId xmlns:a16="http://schemas.microsoft.com/office/drawing/2014/main" id="{F38C7E99-6EAC-898E-5B63-CC6260B6F0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close/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66">
              <a:extLst>
                <a:ext uri="{FF2B5EF4-FFF2-40B4-BE49-F238E27FC236}">
                  <a16:creationId xmlns:a16="http://schemas.microsoft.com/office/drawing/2014/main" id="{B9355DA1-0A0F-E91B-F294-B651CB78F1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67">
              <a:extLst>
                <a:ext uri="{FF2B5EF4-FFF2-40B4-BE49-F238E27FC236}">
                  <a16:creationId xmlns:a16="http://schemas.microsoft.com/office/drawing/2014/main" id="{A309AC31-6E36-A799-EA75-87D7E6DCAF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0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68">
              <a:extLst>
                <a:ext uri="{FF2B5EF4-FFF2-40B4-BE49-F238E27FC236}">
                  <a16:creationId xmlns:a16="http://schemas.microsoft.com/office/drawing/2014/main" id="{87D2A223-84D8-C083-249B-478E31E0CA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69">
              <a:extLst>
                <a:ext uri="{FF2B5EF4-FFF2-40B4-BE49-F238E27FC236}">
                  <a16:creationId xmlns:a16="http://schemas.microsoft.com/office/drawing/2014/main" id="{50425BF6-E0B9-72AE-9296-7697DAD48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70">
              <a:extLst>
                <a:ext uri="{FF2B5EF4-FFF2-40B4-BE49-F238E27FC236}">
                  <a16:creationId xmlns:a16="http://schemas.microsoft.com/office/drawing/2014/main" id="{132DBD44-0868-0B23-1D1E-1B03C0258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71">
              <a:extLst>
                <a:ext uri="{FF2B5EF4-FFF2-40B4-BE49-F238E27FC236}">
                  <a16:creationId xmlns:a16="http://schemas.microsoft.com/office/drawing/2014/main" id="{85F8AC68-5A28-20ED-84A7-263EF15FB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2">
              <a:extLst>
                <a:ext uri="{FF2B5EF4-FFF2-40B4-BE49-F238E27FC236}">
                  <a16:creationId xmlns:a16="http://schemas.microsoft.com/office/drawing/2014/main" id="{6D3FBFEA-5AA2-7BF2-8921-11C9061DE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74">
              <a:extLst>
                <a:ext uri="{FF2B5EF4-FFF2-40B4-BE49-F238E27FC236}">
                  <a16:creationId xmlns:a16="http://schemas.microsoft.com/office/drawing/2014/main" id="{2AB86304-406C-425A-21DF-B1E582A40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213" y="2135188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74">
              <a:extLst>
                <a:ext uri="{FF2B5EF4-FFF2-40B4-BE49-F238E27FC236}">
                  <a16:creationId xmlns:a16="http://schemas.microsoft.com/office/drawing/2014/main" id="{6AA860E1-1C85-5E90-201F-B2FAAC862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214" y="2949729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74">
              <a:extLst>
                <a:ext uri="{FF2B5EF4-FFF2-40B4-BE49-F238E27FC236}">
                  <a16:creationId xmlns:a16="http://schemas.microsoft.com/office/drawing/2014/main" id="{96D93F63-8CF0-B071-83CD-D72C6B3D93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5941" y="4322835"/>
              <a:ext cx="466336" cy="465617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5F012A5-0233-4ED4-F225-B4240911C9C1}"/>
                </a:ext>
              </a:extLst>
            </p:cNvPr>
            <p:cNvSpPr/>
            <p:nvPr/>
          </p:nvSpPr>
          <p:spPr>
            <a:xfrm>
              <a:off x="2318871" y="1500308"/>
              <a:ext cx="948673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6600" spc="300" dirty="0">
                <a:latin typeface="Agency FB" panose="020B0503020202020204" pitchFamily="34" charset="0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6D4C934B-B4B2-2F6B-98AF-4FF489CD176A}"/>
              </a:ext>
            </a:extLst>
          </p:cNvPr>
          <p:cNvSpPr/>
          <p:nvPr/>
        </p:nvSpPr>
        <p:spPr>
          <a:xfrm>
            <a:off x="0" y="0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20AE3C1-A2F4-01E8-47EC-724303138625}"/>
              </a:ext>
            </a:extLst>
          </p:cNvPr>
          <p:cNvSpPr/>
          <p:nvPr/>
        </p:nvSpPr>
        <p:spPr>
          <a:xfrm>
            <a:off x="0" y="5019833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E2C58E5-6A0A-9D32-58E0-0A2B828A0D0A}"/>
              </a:ext>
            </a:extLst>
          </p:cNvPr>
          <p:cNvSpPr/>
          <p:nvPr/>
        </p:nvSpPr>
        <p:spPr>
          <a:xfrm rot="5400000">
            <a:off x="6194748" y="2337688"/>
            <a:ext cx="5286467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7E1C7A7-7EF3-7C98-F1DA-368C53E49690}"/>
              </a:ext>
            </a:extLst>
          </p:cNvPr>
          <p:cNvSpPr/>
          <p:nvPr/>
        </p:nvSpPr>
        <p:spPr>
          <a:xfrm rot="5400000">
            <a:off x="-2338163" y="2337687"/>
            <a:ext cx="5286465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6FC44C18-A5A4-71A5-1BC1-BA418D2ADC9C}"/>
              </a:ext>
            </a:extLst>
          </p:cNvPr>
          <p:cNvSpPr txBox="1"/>
          <p:nvPr/>
        </p:nvSpPr>
        <p:spPr>
          <a:xfrm>
            <a:off x="8748464" y="4702157"/>
            <a:ext cx="326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07110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51">
            <a:extLst>
              <a:ext uri="{FF2B5EF4-FFF2-40B4-BE49-F238E27FC236}">
                <a16:creationId xmlns:a16="http://schemas.microsoft.com/office/drawing/2014/main" id="{B7BB9EE7-6B54-B1FA-8E4D-972CF2404ED2}"/>
              </a:ext>
            </a:extLst>
          </p:cNvPr>
          <p:cNvCxnSpPr>
            <a:cxnSpLocks/>
          </p:cNvCxnSpPr>
          <p:nvPr/>
        </p:nvCxnSpPr>
        <p:spPr>
          <a:xfrm>
            <a:off x="971600" y="1491630"/>
            <a:ext cx="0" cy="2880320"/>
          </a:xfrm>
          <a:prstGeom prst="line">
            <a:avLst/>
          </a:prstGeom>
          <a:ln w="6350">
            <a:solidFill>
              <a:schemeClr val="tx2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3934A562-1DD4-680F-8257-95D9D4C71BBF}"/>
              </a:ext>
            </a:extLst>
          </p:cNvPr>
          <p:cNvSpPr/>
          <p:nvPr/>
        </p:nvSpPr>
        <p:spPr>
          <a:xfrm>
            <a:off x="0" y="0"/>
            <a:ext cx="9144000" cy="915566"/>
          </a:xfrm>
          <a:prstGeom prst="rect">
            <a:avLst/>
          </a:prstGeom>
          <a:solidFill>
            <a:srgbClr val="49B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3575BB8-6847-731D-D8F9-821E9A39564D}"/>
              </a:ext>
            </a:extLst>
          </p:cNvPr>
          <p:cNvSpPr/>
          <p:nvPr/>
        </p:nvSpPr>
        <p:spPr>
          <a:xfrm>
            <a:off x="251520" y="483518"/>
            <a:ext cx="8568952" cy="7920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A567BD3F-7FBD-5B2F-AEA1-0E4F7AF9E1B0}"/>
              </a:ext>
            </a:extLst>
          </p:cNvPr>
          <p:cNvSpPr/>
          <p:nvPr/>
        </p:nvSpPr>
        <p:spPr bwMode="auto">
          <a:xfrm rot="5400000">
            <a:off x="4643552" y="-2839794"/>
            <a:ext cx="45719" cy="7965686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A1E906B-32F3-7CE3-4143-27528FA869DC}"/>
              </a:ext>
            </a:extLst>
          </p:cNvPr>
          <p:cNvSpPr txBox="1"/>
          <p:nvPr/>
        </p:nvSpPr>
        <p:spPr>
          <a:xfrm>
            <a:off x="3881581" y="581426"/>
            <a:ext cx="2629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動作障礙簡述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(1/2)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C56ADE7-569C-9C43-63E9-4CA92C8DCB9F}"/>
              </a:ext>
            </a:extLst>
          </p:cNvPr>
          <p:cNvSpPr txBox="1"/>
          <p:nvPr/>
        </p:nvSpPr>
        <p:spPr>
          <a:xfrm>
            <a:off x="971600" y="1478850"/>
            <a:ext cx="648072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何謂動作障礙 </a:t>
            </a:r>
            <a:r>
              <a:rPr lang="en-US" altLang="zh-TW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?</a:t>
            </a:r>
          </a:p>
          <a:p>
            <a:endParaRPr lang="en-US" altLang="zh-TW" sz="1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身體的運動或協調能力出現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障礙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，導致</a:t>
            </a:r>
            <a:r>
              <a:rPr lang="zh-TW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行動不便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或</a:t>
            </a:r>
            <a:r>
              <a:rPr lang="zh-TW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無法正常活動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的狀態。</a:t>
            </a:r>
            <a:endParaRPr lang="en-US" altLang="zh-TW" kern="100"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肢體的某些部分受損，無法</a:t>
            </a:r>
            <a:r>
              <a:rPr lang="zh-TW" altLang="en-US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獨自完成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正常人可以完成的動作。這些損傷可能由許多不同的原因引起，例如神經系統損傷、肌肉骨骼系統疾病、中風等等。</a:t>
            </a:r>
            <a:endParaRPr lang="en-US" altLang="zh-TW" kern="100"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altLang="zh-TW" kern="100"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這些障礙可能會</a:t>
            </a:r>
            <a:r>
              <a:rPr lang="zh-TW" altLang="en-US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嚴重影響</a:t>
            </a:r>
            <a:r>
              <a:rPr lang="zh-TW" altLang="en-US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患者的生活品質，使他們無法自主地進行日常活動、工作和社交。</a:t>
            </a:r>
            <a:endParaRPr lang="zh-CN" altLang="en-US" sz="1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3BD4EB3-6DAB-5D27-93BF-DA683A3B7768}"/>
              </a:ext>
            </a:extLst>
          </p:cNvPr>
          <p:cNvSpPr txBox="1"/>
          <p:nvPr/>
        </p:nvSpPr>
        <p:spPr>
          <a:xfrm>
            <a:off x="8748464" y="4702157"/>
            <a:ext cx="326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</a:t>
            </a:r>
            <a:endParaRPr lang="zh-TW" altLang="en-US" dirty="0"/>
          </a:p>
        </p:txBody>
      </p:sp>
      <p:pic>
        <p:nvPicPr>
          <p:cNvPr id="6" name="圖片 5" descr="吃貨貓">
            <a:extLst>
              <a:ext uri="{FF2B5EF4-FFF2-40B4-BE49-F238E27FC236}">
                <a16:creationId xmlns:a16="http://schemas.microsoft.com/office/drawing/2014/main" id="{3F88EE5B-9847-BA29-0743-A877BF3743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532" y="3574703"/>
            <a:ext cx="1441736" cy="144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82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51">
            <a:extLst>
              <a:ext uri="{FF2B5EF4-FFF2-40B4-BE49-F238E27FC236}">
                <a16:creationId xmlns:a16="http://schemas.microsoft.com/office/drawing/2014/main" id="{A3E8BA2B-E3E9-A802-9B62-07F23F92DB7F}"/>
              </a:ext>
            </a:extLst>
          </p:cNvPr>
          <p:cNvCxnSpPr>
            <a:cxnSpLocks/>
          </p:cNvCxnSpPr>
          <p:nvPr/>
        </p:nvCxnSpPr>
        <p:spPr>
          <a:xfrm>
            <a:off x="971600" y="1491630"/>
            <a:ext cx="0" cy="2880320"/>
          </a:xfrm>
          <a:prstGeom prst="line">
            <a:avLst/>
          </a:prstGeom>
          <a:ln w="6350">
            <a:solidFill>
              <a:schemeClr val="tx2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080F92E6-6058-9398-7C39-7241F2081684}"/>
              </a:ext>
            </a:extLst>
          </p:cNvPr>
          <p:cNvSpPr/>
          <p:nvPr/>
        </p:nvSpPr>
        <p:spPr>
          <a:xfrm>
            <a:off x="0" y="0"/>
            <a:ext cx="9144000" cy="915566"/>
          </a:xfrm>
          <a:prstGeom prst="rect">
            <a:avLst/>
          </a:prstGeom>
          <a:solidFill>
            <a:srgbClr val="49B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3E61526-3065-4812-2F6E-0809F0EEE9B2}"/>
              </a:ext>
            </a:extLst>
          </p:cNvPr>
          <p:cNvSpPr/>
          <p:nvPr/>
        </p:nvSpPr>
        <p:spPr>
          <a:xfrm>
            <a:off x="251520" y="483518"/>
            <a:ext cx="8568952" cy="7920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45F9475-224E-04D3-1A54-E96EF21C4A0C}"/>
              </a:ext>
            </a:extLst>
          </p:cNvPr>
          <p:cNvSpPr/>
          <p:nvPr/>
        </p:nvSpPr>
        <p:spPr bwMode="auto">
          <a:xfrm rot="5400000">
            <a:off x="4643552" y="-2839794"/>
            <a:ext cx="45719" cy="7965686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8EAD260-C76B-EB95-5473-C622D17E99EA}"/>
              </a:ext>
            </a:extLst>
          </p:cNvPr>
          <p:cNvSpPr txBox="1"/>
          <p:nvPr/>
        </p:nvSpPr>
        <p:spPr>
          <a:xfrm>
            <a:off x="971600" y="1491630"/>
            <a:ext cx="4248471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TW" altLang="en-US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動作障礙輔具</a:t>
            </a:r>
            <a:r>
              <a:rPr lang="en-US" altLang="zh-TW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</a:p>
          <a:p>
            <a:pPr algn="just"/>
            <a:endParaRPr lang="en-US" altLang="zh-TW" sz="1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一種設計用來</a:t>
            </a:r>
            <a:r>
              <a:rPr lang="zh-TW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協助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行動不便人士的輔具，目的為幫助人們</a:t>
            </a:r>
            <a:r>
              <a:rPr lang="zh-TW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克服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行動上的障礙。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提供行動不便人士更多的</a:t>
            </a:r>
            <a:r>
              <a:rPr lang="zh-TW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自由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和</a:t>
            </a:r>
            <a:r>
              <a:rPr lang="zh-TW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獨立性</a:t>
            </a:r>
            <a:r>
              <a:rPr lang="zh-TW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，以參與更多活動並減少對他人的依賴。</a:t>
            </a:r>
            <a:endParaRPr lang="zh-CN" altLang="en-US" sz="1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2454E87-D1ED-65DE-4356-25C94C94596F}"/>
              </a:ext>
            </a:extLst>
          </p:cNvPr>
          <p:cNvSpPr txBox="1"/>
          <p:nvPr/>
        </p:nvSpPr>
        <p:spPr>
          <a:xfrm>
            <a:off x="8748464" y="4702157"/>
            <a:ext cx="326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70574E82-B3DC-1294-A877-79AA667B2DCC}"/>
              </a:ext>
            </a:extLst>
          </p:cNvPr>
          <p:cNvSpPr txBox="1"/>
          <p:nvPr/>
        </p:nvSpPr>
        <p:spPr>
          <a:xfrm>
            <a:off x="3881581" y="581426"/>
            <a:ext cx="2629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動作障礙簡述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(2/2)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1" name="圖片 10" descr="隱藏貓">
            <a:extLst>
              <a:ext uri="{FF2B5EF4-FFF2-40B4-BE49-F238E27FC236}">
                <a16:creationId xmlns:a16="http://schemas.microsoft.com/office/drawing/2014/main" id="{ECE05CE7-BB72-370B-2A06-987095B889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3589757"/>
            <a:ext cx="1320559" cy="1320559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6633A21-A2A1-E77F-E7A8-A81B75D78D58}"/>
              </a:ext>
            </a:extLst>
          </p:cNvPr>
          <p:cNvSpPr txBox="1"/>
          <p:nvPr/>
        </p:nvSpPr>
        <p:spPr>
          <a:xfrm>
            <a:off x="6093588" y="2108293"/>
            <a:ext cx="2537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這些輔具包括</a:t>
            </a:r>
            <a:r>
              <a:rPr lang="zh-TW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各種設備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例如輪椅、拐杖、助行器等，並提供他們享受</a:t>
            </a:r>
            <a:r>
              <a:rPr lang="zh-TW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更好的生活品質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zh-CN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3" name="語音泡泡: 橢圓形 12">
            <a:extLst>
              <a:ext uri="{FF2B5EF4-FFF2-40B4-BE49-F238E27FC236}">
                <a16:creationId xmlns:a16="http://schemas.microsoft.com/office/drawing/2014/main" id="{0F6633A8-3A7D-45E2-5FEC-54634D3ADB5C}"/>
              </a:ext>
            </a:extLst>
          </p:cNvPr>
          <p:cNvSpPr/>
          <p:nvPr/>
        </p:nvSpPr>
        <p:spPr>
          <a:xfrm flipH="1">
            <a:off x="5683262" y="1947120"/>
            <a:ext cx="3234481" cy="1481464"/>
          </a:xfrm>
          <a:prstGeom prst="wedgeEllipseCallout">
            <a:avLst/>
          </a:prstGeom>
          <a:solidFill>
            <a:schemeClr val="accent1">
              <a:alpha val="1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109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群組 9">
            <a:extLst>
              <a:ext uri="{FF2B5EF4-FFF2-40B4-BE49-F238E27FC236}">
                <a16:creationId xmlns:a16="http://schemas.microsoft.com/office/drawing/2014/main" id="{DB354FC0-F173-1380-2267-A5494E0A26B5}"/>
              </a:ext>
            </a:extLst>
          </p:cNvPr>
          <p:cNvGrpSpPr/>
          <p:nvPr/>
        </p:nvGrpSpPr>
        <p:grpSpPr>
          <a:xfrm>
            <a:off x="4265215" y="1648007"/>
            <a:ext cx="4187565" cy="1999615"/>
            <a:chOff x="2558455" y="1619163"/>
            <a:chExt cx="4187565" cy="19996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82BE32F6-B59F-BF7B-2D78-95122FA727F5}"/>
                </a:ext>
              </a:extLst>
            </p:cNvPr>
            <p:cNvSpPr txBox="1"/>
            <p:nvPr/>
          </p:nvSpPr>
          <p:spPr>
            <a:xfrm>
              <a:off x="3889074" y="2298915"/>
              <a:ext cx="2856946" cy="6309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TW" altLang="en-US" sz="3500" dirty="0">
                  <a:solidFill>
                    <a:schemeClr val="accent3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補充</a:t>
              </a:r>
              <a:endParaRPr lang="zh-TW" altLang="en-US" sz="3500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12" name="is1ide-Freeform: Shape 19">
              <a:extLst>
                <a:ext uri="{FF2B5EF4-FFF2-40B4-BE49-F238E27FC236}">
                  <a16:creationId xmlns:a16="http://schemas.microsoft.com/office/drawing/2014/main" id="{409EEAC6-4E37-6DA5-7C37-6F2CEF38E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6398" y="1619163"/>
              <a:ext cx="2827450" cy="1905173"/>
            </a:xfrm>
            <a:custGeom>
              <a:avLst/>
              <a:gdLst/>
              <a:ahLst/>
              <a:cxnLst>
                <a:cxn ang="0">
                  <a:pos x="1146" y="737"/>
                </a:cxn>
                <a:cxn ang="0">
                  <a:pos x="1120" y="772"/>
                </a:cxn>
                <a:cxn ang="0">
                  <a:pos x="26" y="772"/>
                </a:cxn>
                <a:cxn ang="0">
                  <a:pos x="0" y="737"/>
                </a:cxn>
                <a:cxn ang="0">
                  <a:pos x="0" y="35"/>
                </a:cxn>
                <a:cxn ang="0">
                  <a:pos x="26" y="0"/>
                </a:cxn>
                <a:cxn ang="0">
                  <a:pos x="1120" y="0"/>
                </a:cxn>
                <a:cxn ang="0">
                  <a:pos x="1146" y="35"/>
                </a:cxn>
                <a:cxn ang="0">
                  <a:pos x="1146" y="737"/>
                </a:cxn>
              </a:cxnLst>
              <a:rect l="0" t="0" r="r" b="b"/>
              <a:pathLst>
                <a:path w="1146" h="772">
                  <a:moveTo>
                    <a:pt x="1146" y="737"/>
                  </a:moveTo>
                  <a:cubicBezTo>
                    <a:pt x="1146" y="756"/>
                    <a:pt x="1134" y="772"/>
                    <a:pt x="1120" y="772"/>
                  </a:cubicBezTo>
                  <a:cubicBezTo>
                    <a:pt x="26" y="772"/>
                    <a:pt x="26" y="772"/>
                    <a:pt x="26" y="772"/>
                  </a:cubicBezTo>
                  <a:cubicBezTo>
                    <a:pt x="12" y="772"/>
                    <a:pt x="0" y="756"/>
                    <a:pt x="0" y="73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6"/>
                    <a:pt x="12" y="0"/>
                    <a:pt x="26" y="0"/>
                  </a:cubicBezTo>
                  <a:cubicBezTo>
                    <a:pt x="1120" y="0"/>
                    <a:pt x="1120" y="0"/>
                    <a:pt x="1120" y="0"/>
                  </a:cubicBezTo>
                  <a:cubicBezTo>
                    <a:pt x="1134" y="0"/>
                    <a:pt x="1146" y="16"/>
                    <a:pt x="1146" y="35"/>
                  </a:cubicBezTo>
                  <a:cubicBezTo>
                    <a:pt x="1146" y="737"/>
                    <a:pt x="1146" y="737"/>
                    <a:pt x="1146" y="737"/>
                  </a:cubicBezTo>
                </a:path>
              </a:pathLst>
            </a:custGeom>
            <a:noFill/>
            <a:ln w="76200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is1ide-Freeform: Shape 16">
              <a:extLst>
                <a:ext uri="{FF2B5EF4-FFF2-40B4-BE49-F238E27FC236}">
                  <a16:creationId xmlns:a16="http://schemas.microsoft.com/office/drawing/2014/main" id="{2DBC1DD8-DB75-74E7-25DF-DCF4E2CD3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8455" y="3527849"/>
              <a:ext cx="3819006" cy="90929"/>
            </a:xfrm>
            <a:custGeom>
              <a:avLst/>
              <a:gdLst/>
              <a:ahLst/>
              <a:cxnLst>
                <a:cxn ang="0">
                  <a:pos x="10" y="5"/>
                </a:cxn>
                <a:cxn ang="0">
                  <a:pos x="68" y="37"/>
                </a:cxn>
                <a:cxn ang="0">
                  <a:pos x="1487" y="37"/>
                </a:cxn>
                <a:cxn ang="0">
                  <a:pos x="1546" y="12"/>
                </a:cxn>
                <a:cxn ang="0">
                  <a:pos x="1547" y="0"/>
                </a:cxn>
                <a:cxn ang="0">
                  <a:pos x="10" y="5"/>
                </a:cxn>
              </a:cxnLst>
              <a:rect l="0" t="0" r="r" b="b"/>
              <a:pathLst>
                <a:path w="1547" h="37">
                  <a:moveTo>
                    <a:pt x="10" y="5"/>
                  </a:moveTo>
                  <a:cubicBezTo>
                    <a:pt x="10" y="5"/>
                    <a:pt x="0" y="23"/>
                    <a:pt x="68" y="37"/>
                  </a:cubicBezTo>
                  <a:cubicBezTo>
                    <a:pt x="1487" y="37"/>
                    <a:pt x="1487" y="37"/>
                    <a:pt x="1487" y="37"/>
                  </a:cubicBezTo>
                  <a:cubicBezTo>
                    <a:pt x="1487" y="37"/>
                    <a:pt x="1534" y="34"/>
                    <a:pt x="1546" y="12"/>
                  </a:cubicBezTo>
                  <a:cubicBezTo>
                    <a:pt x="1547" y="0"/>
                    <a:pt x="1547" y="0"/>
                    <a:pt x="1547" y="0"/>
                  </a:cubicBezTo>
                  <a:lnTo>
                    <a:pt x="10" y="5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s1ide-Freeform: Shape 17">
              <a:extLst>
                <a:ext uri="{FF2B5EF4-FFF2-40B4-BE49-F238E27FC236}">
                  <a16:creationId xmlns:a16="http://schemas.microsoft.com/office/drawing/2014/main" id="{9D224115-9611-BCE6-C2A4-5FCA3D205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0104" y="3452075"/>
              <a:ext cx="3801687" cy="114744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0" y="38"/>
                </a:cxn>
                <a:cxn ang="0">
                  <a:pos x="16" y="43"/>
                </a:cxn>
                <a:cxn ang="0">
                  <a:pos x="1522" y="43"/>
                </a:cxn>
                <a:cxn ang="0">
                  <a:pos x="1538" y="40"/>
                </a:cxn>
                <a:cxn ang="0">
                  <a:pos x="1538" y="0"/>
                </a:cxn>
                <a:cxn ang="0">
                  <a:pos x="1" y="0"/>
                </a:cxn>
              </a:cxnLst>
              <a:rect l="0" t="0" r="r" b="b"/>
              <a:pathLst>
                <a:path w="1540" h="47">
                  <a:moveTo>
                    <a:pt x="1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1" y="47"/>
                    <a:pt x="16" y="43"/>
                    <a:pt x="16" y="43"/>
                  </a:cubicBezTo>
                  <a:cubicBezTo>
                    <a:pt x="1522" y="43"/>
                    <a:pt x="1522" y="43"/>
                    <a:pt x="1522" y="43"/>
                  </a:cubicBezTo>
                  <a:cubicBezTo>
                    <a:pt x="1540" y="45"/>
                    <a:pt x="1538" y="40"/>
                    <a:pt x="1538" y="40"/>
                  </a:cubicBezTo>
                  <a:cubicBezTo>
                    <a:pt x="1538" y="0"/>
                    <a:pt x="1538" y="0"/>
                    <a:pt x="1538" y="0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42000">
                  <a:schemeClr val="bg1">
                    <a:lumMod val="75000"/>
                  </a:schemeClr>
                </a:gs>
                <a:gs pos="6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s1ide-Freeform: Shape 18">
              <a:extLst>
                <a:ext uri="{FF2B5EF4-FFF2-40B4-BE49-F238E27FC236}">
                  <a16:creationId xmlns:a16="http://schemas.microsoft.com/office/drawing/2014/main" id="{142842E6-BB06-1345-9EE2-B6CD744ED38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8162" y="3452075"/>
              <a:ext cx="534748" cy="60619"/>
            </a:xfrm>
            <a:custGeom>
              <a:avLst/>
              <a:gdLst/>
              <a:ahLst/>
              <a:cxnLst>
                <a:cxn ang="0">
                  <a:pos x="20" y="22"/>
                </a:cxn>
                <a:cxn ang="0">
                  <a:pos x="198" y="22"/>
                </a:cxn>
                <a:cxn ang="0">
                  <a:pos x="215" y="1"/>
                </a:cxn>
                <a:cxn ang="0">
                  <a:pos x="6" y="0"/>
                </a:cxn>
                <a:cxn ang="0">
                  <a:pos x="20" y="22"/>
                </a:cxn>
              </a:cxnLst>
              <a:rect l="0" t="0" r="r" b="b"/>
              <a:pathLst>
                <a:path w="217" h="25">
                  <a:moveTo>
                    <a:pt x="20" y="22"/>
                  </a:moveTo>
                  <a:cubicBezTo>
                    <a:pt x="198" y="22"/>
                    <a:pt x="198" y="22"/>
                    <a:pt x="198" y="22"/>
                  </a:cubicBezTo>
                  <a:cubicBezTo>
                    <a:pt x="198" y="22"/>
                    <a:pt x="217" y="25"/>
                    <a:pt x="215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0" y="20"/>
                    <a:pt x="20" y="22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6" name="组合 1">
            <a:extLst>
              <a:ext uri="{FF2B5EF4-FFF2-40B4-BE49-F238E27FC236}">
                <a16:creationId xmlns:a16="http://schemas.microsoft.com/office/drawing/2014/main" id="{A4E70049-D6C5-C55C-E503-3A64B7310809}"/>
              </a:ext>
            </a:extLst>
          </p:cNvPr>
          <p:cNvGrpSpPr/>
          <p:nvPr/>
        </p:nvGrpSpPr>
        <p:grpSpPr>
          <a:xfrm>
            <a:off x="659224" y="0"/>
            <a:ext cx="3912776" cy="5161807"/>
            <a:chOff x="827088" y="11113"/>
            <a:chExt cx="3898900" cy="5143501"/>
          </a:xfrm>
        </p:grpSpPr>
        <p:sp>
          <p:nvSpPr>
            <p:cNvPr id="17" name="AutoShape 50">
              <a:extLst>
                <a:ext uri="{FF2B5EF4-FFF2-40B4-BE49-F238E27FC236}">
                  <a16:creationId xmlns:a16="http://schemas.microsoft.com/office/drawing/2014/main" id="{CCAB2879-3364-F69E-8276-7E04F54916B9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827088" y="11113"/>
              <a:ext cx="3898900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52">
              <a:extLst>
                <a:ext uri="{FF2B5EF4-FFF2-40B4-BE49-F238E27FC236}">
                  <a16:creationId xmlns:a16="http://schemas.microsoft.com/office/drawing/2014/main" id="{9B9FCA0A-CF42-2A43-FEF0-5577556F93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53">
              <a:extLst>
                <a:ext uri="{FF2B5EF4-FFF2-40B4-BE49-F238E27FC236}">
                  <a16:creationId xmlns:a16="http://schemas.microsoft.com/office/drawing/2014/main" id="{051E77C8-1260-0D34-3C6A-DD23F10F2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0278A3B-180A-D8BA-01CE-CDB16B95D3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01AB398D-BEB0-0296-3AA2-9259DD6DB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56">
              <a:extLst>
                <a:ext uri="{FF2B5EF4-FFF2-40B4-BE49-F238E27FC236}">
                  <a16:creationId xmlns:a16="http://schemas.microsoft.com/office/drawing/2014/main" id="{D4C7483D-16E9-197D-BC7E-7E113A407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57">
              <a:extLst>
                <a:ext uri="{FF2B5EF4-FFF2-40B4-BE49-F238E27FC236}">
                  <a16:creationId xmlns:a16="http://schemas.microsoft.com/office/drawing/2014/main" id="{5A388264-3411-FC06-8833-96C611EA0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58">
              <a:extLst>
                <a:ext uri="{FF2B5EF4-FFF2-40B4-BE49-F238E27FC236}">
                  <a16:creationId xmlns:a16="http://schemas.microsoft.com/office/drawing/2014/main" id="{109CB907-6B6D-78AF-6D1A-C672BB26E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0095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E1AA7CF0-D906-F068-8163-0C590C84A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D38DDE4B-FA9B-7921-98E9-8A1A84795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363" y="3421063"/>
              <a:ext cx="646113" cy="646113"/>
            </a:xfrm>
            <a:custGeom>
              <a:avLst/>
              <a:gdLst>
                <a:gd name="T0" fmla="*/ 407 w 407"/>
                <a:gd name="T1" fmla="*/ 203 h 407"/>
                <a:gd name="T2" fmla="*/ 203 w 407"/>
                <a:gd name="T3" fmla="*/ 407 h 407"/>
                <a:gd name="T4" fmla="*/ 0 w 407"/>
                <a:gd name="T5" fmla="*/ 203 h 407"/>
                <a:gd name="T6" fmla="*/ 203 w 407"/>
                <a:gd name="T7" fmla="*/ 0 h 407"/>
                <a:gd name="T8" fmla="*/ 407 w 407"/>
                <a:gd name="T9" fmla="*/ 20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" h="407">
                  <a:moveTo>
                    <a:pt x="407" y="203"/>
                  </a:moveTo>
                  <a:lnTo>
                    <a:pt x="203" y="407"/>
                  </a:lnTo>
                  <a:lnTo>
                    <a:pt x="0" y="203"/>
                  </a:lnTo>
                  <a:lnTo>
                    <a:pt x="203" y="0"/>
                  </a:lnTo>
                  <a:lnTo>
                    <a:pt x="407" y="20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BC37320B-320F-125A-EB3C-FB64798EAC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close/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62">
              <a:extLst>
                <a:ext uri="{FF2B5EF4-FFF2-40B4-BE49-F238E27FC236}">
                  <a16:creationId xmlns:a16="http://schemas.microsoft.com/office/drawing/2014/main" id="{07AFA05B-8226-8E19-466A-1B9F019024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CA1859D6-243E-F4C3-08E5-1D15E3D600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64">
              <a:extLst>
                <a:ext uri="{FF2B5EF4-FFF2-40B4-BE49-F238E27FC236}">
                  <a16:creationId xmlns:a16="http://schemas.microsoft.com/office/drawing/2014/main" id="{4E2EF116-EE09-CC9C-9737-D80CB34E4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65">
              <a:extLst>
                <a:ext uri="{FF2B5EF4-FFF2-40B4-BE49-F238E27FC236}">
                  <a16:creationId xmlns:a16="http://schemas.microsoft.com/office/drawing/2014/main" id="{2DD1A541-B825-430A-102A-375CCB4BF4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close/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66">
              <a:extLst>
                <a:ext uri="{FF2B5EF4-FFF2-40B4-BE49-F238E27FC236}">
                  <a16:creationId xmlns:a16="http://schemas.microsoft.com/office/drawing/2014/main" id="{08FAD0F9-D0B6-D165-85E9-FF16270861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67">
              <a:extLst>
                <a:ext uri="{FF2B5EF4-FFF2-40B4-BE49-F238E27FC236}">
                  <a16:creationId xmlns:a16="http://schemas.microsoft.com/office/drawing/2014/main" id="{A4D3E5FD-9874-C87D-BE84-1E5A35A6A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0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68">
              <a:extLst>
                <a:ext uri="{FF2B5EF4-FFF2-40B4-BE49-F238E27FC236}">
                  <a16:creationId xmlns:a16="http://schemas.microsoft.com/office/drawing/2014/main" id="{24315250-D781-067A-839B-2A3AE75219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69">
              <a:extLst>
                <a:ext uri="{FF2B5EF4-FFF2-40B4-BE49-F238E27FC236}">
                  <a16:creationId xmlns:a16="http://schemas.microsoft.com/office/drawing/2014/main" id="{E0F89D19-7FEB-0DB7-4F41-393B62F12D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70">
              <a:extLst>
                <a:ext uri="{FF2B5EF4-FFF2-40B4-BE49-F238E27FC236}">
                  <a16:creationId xmlns:a16="http://schemas.microsoft.com/office/drawing/2014/main" id="{1D63DA7C-F8BC-7C5C-86C0-F71628BB8D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71">
              <a:extLst>
                <a:ext uri="{FF2B5EF4-FFF2-40B4-BE49-F238E27FC236}">
                  <a16:creationId xmlns:a16="http://schemas.microsoft.com/office/drawing/2014/main" id="{616F1F8D-261E-0F52-7142-65DB9462AE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72">
              <a:extLst>
                <a:ext uri="{FF2B5EF4-FFF2-40B4-BE49-F238E27FC236}">
                  <a16:creationId xmlns:a16="http://schemas.microsoft.com/office/drawing/2014/main" id="{E1C55453-ABBC-4583-1479-1579020D79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74">
              <a:extLst>
                <a:ext uri="{FF2B5EF4-FFF2-40B4-BE49-F238E27FC236}">
                  <a16:creationId xmlns:a16="http://schemas.microsoft.com/office/drawing/2014/main" id="{61B9B22C-5095-4E6D-ADDA-377EFB166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213" y="2135188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74">
              <a:extLst>
                <a:ext uri="{FF2B5EF4-FFF2-40B4-BE49-F238E27FC236}">
                  <a16:creationId xmlns:a16="http://schemas.microsoft.com/office/drawing/2014/main" id="{70A115F5-0D2E-F3E2-DF43-FF1542AE8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214" y="2949729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74">
              <a:extLst>
                <a:ext uri="{FF2B5EF4-FFF2-40B4-BE49-F238E27FC236}">
                  <a16:creationId xmlns:a16="http://schemas.microsoft.com/office/drawing/2014/main" id="{5E8DAF54-F5D7-D4DF-A3C2-C17479AF6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5941" y="4322835"/>
              <a:ext cx="466336" cy="465617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0B440B9F-9744-67AD-A8F5-F0567D5C121D}"/>
                </a:ext>
              </a:extLst>
            </p:cNvPr>
            <p:cNvSpPr/>
            <p:nvPr/>
          </p:nvSpPr>
          <p:spPr>
            <a:xfrm>
              <a:off x="2318871" y="1500308"/>
              <a:ext cx="948673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6600" spc="300" dirty="0">
                <a:latin typeface="Agency FB" panose="020B0503020202020204" pitchFamily="34" charset="0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BA2FEC29-266E-03D0-44B0-D0EEC31D8EDA}"/>
              </a:ext>
            </a:extLst>
          </p:cNvPr>
          <p:cNvSpPr/>
          <p:nvPr/>
        </p:nvSpPr>
        <p:spPr>
          <a:xfrm>
            <a:off x="0" y="0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E11EBE7-85E3-C4DA-D1FC-85B044D72861}"/>
              </a:ext>
            </a:extLst>
          </p:cNvPr>
          <p:cNvSpPr/>
          <p:nvPr/>
        </p:nvSpPr>
        <p:spPr>
          <a:xfrm>
            <a:off x="0" y="5019833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A8C692B-3CE1-8520-B463-26C15963CA95}"/>
              </a:ext>
            </a:extLst>
          </p:cNvPr>
          <p:cNvSpPr/>
          <p:nvPr/>
        </p:nvSpPr>
        <p:spPr>
          <a:xfrm rot="5400000">
            <a:off x="6194748" y="2337688"/>
            <a:ext cx="5286467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7A2F619A-E7D7-2A34-64CE-9F02E7C2FF8D}"/>
              </a:ext>
            </a:extLst>
          </p:cNvPr>
          <p:cNvSpPr/>
          <p:nvPr/>
        </p:nvSpPr>
        <p:spPr>
          <a:xfrm rot="5400000">
            <a:off x="-2338163" y="2337687"/>
            <a:ext cx="5286465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6197D1A-FE27-71DC-B449-30B5132DFC81}"/>
              </a:ext>
            </a:extLst>
          </p:cNvPr>
          <p:cNvSpPr txBox="1"/>
          <p:nvPr/>
        </p:nvSpPr>
        <p:spPr>
          <a:xfrm>
            <a:off x="8748464" y="4702157"/>
            <a:ext cx="4747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45400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DFB481F-1ADE-F8CB-141E-6CEB3AED4A2D}"/>
              </a:ext>
            </a:extLst>
          </p:cNvPr>
          <p:cNvSpPr/>
          <p:nvPr/>
        </p:nvSpPr>
        <p:spPr>
          <a:xfrm>
            <a:off x="38962" y="207722"/>
            <a:ext cx="9144000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BD12FE4-258F-5B81-735D-4F0AFDE9964E}"/>
              </a:ext>
            </a:extLst>
          </p:cNvPr>
          <p:cNvSpPr/>
          <p:nvPr/>
        </p:nvSpPr>
        <p:spPr>
          <a:xfrm>
            <a:off x="5622834" y="1792436"/>
            <a:ext cx="231793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5400" b="1" spc="300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eLegs</a:t>
            </a:r>
          </a:p>
        </p:txBody>
      </p:sp>
      <p:sp>
        <p:nvSpPr>
          <p:cNvPr id="4" name="Freeform 52">
            <a:extLst>
              <a:ext uri="{FF2B5EF4-FFF2-40B4-BE49-F238E27FC236}">
                <a16:creationId xmlns:a16="http://schemas.microsoft.com/office/drawing/2014/main" id="{17357883-74E3-4E9F-E954-D28278BA9E96}"/>
              </a:ext>
            </a:extLst>
          </p:cNvPr>
          <p:cNvSpPr>
            <a:spLocks/>
          </p:cNvSpPr>
          <p:nvPr/>
        </p:nvSpPr>
        <p:spPr bwMode="auto">
          <a:xfrm>
            <a:off x="1055688" y="1230313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8 w 1037"/>
              <a:gd name="T3" fmla="*/ 1037 h 1037"/>
              <a:gd name="T4" fmla="*/ 0 w 1037"/>
              <a:gd name="T5" fmla="*/ 519 h 1037"/>
              <a:gd name="T6" fmla="*/ 518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8" y="1037"/>
                </a:lnTo>
                <a:lnTo>
                  <a:pt x="0" y="519"/>
                </a:lnTo>
                <a:lnTo>
                  <a:pt x="518" y="0"/>
                </a:lnTo>
                <a:lnTo>
                  <a:pt x="1037" y="519"/>
                </a:lnTo>
                <a:close/>
              </a:path>
            </a:pathLst>
          </a:custGeom>
          <a:solidFill>
            <a:srgbClr val="0064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Freeform 53">
            <a:extLst>
              <a:ext uri="{FF2B5EF4-FFF2-40B4-BE49-F238E27FC236}">
                <a16:creationId xmlns:a16="http://schemas.microsoft.com/office/drawing/2014/main" id="{727A59B8-0B41-3D28-D26C-546647F29577}"/>
              </a:ext>
            </a:extLst>
          </p:cNvPr>
          <p:cNvSpPr>
            <a:spLocks/>
          </p:cNvSpPr>
          <p:nvPr/>
        </p:nvSpPr>
        <p:spPr bwMode="auto">
          <a:xfrm>
            <a:off x="1055688" y="1230313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8 w 1037"/>
              <a:gd name="T3" fmla="*/ 1037 h 1037"/>
              <a:gd name="T4" fmla="*/ 0 w 1037"/>
              <a:gd name="T5" fmla="*/ 519 h 1037"/>
              <a:gd name="T6" fmla="*/ 518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8" y="1037"/>
                </a:lnTo>
                <a:lnTo>
                  <a:pt x="0" y="519"/>
                </a:lnTo>
                <a:lnTo>
                  <a:pt x="518" y="0"/>
                </a:lnTo>
                <a:lnTo>
                  <a:pt x="1037" y="51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54">
            <a:extLst>
              <a:ext uri="{FF2B5EF4-FFF2-40B4-BE49-F238E27FC236}">
                <a16:creationId xmlns:a16="http://schemas.microsoft.com/office/drawing/2014/main" id="{02140BAE-41EF-A462-3AE8-D84BBADE48C8}"/>
              </a:ext>
            </a:extLst>
          </p:cNvPr>
          <p:cNvSpPr>
            <a:spLocks/>
          </p:cNvSpPr>
          <p:nvPr/>
        </p:nvSpPr>
        <p:spPr bwMode="auto">
          <a:xfrm>
            <a:off x="1835696" y="399228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9 w 1037"/>
              <a:gd name="T3" fmla="*/ 1037 h 1037"/>
              <a:gd name="T4" fmla="*/ 0 w 1037"/>
              <a:gd name="T5" fmla="*/ 519 h 1037"/>
              <a:gd name="T6" fmla="*/ 519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9" y="1037"/>
                </a:lnTo>
                <a:lnTo>
                  <a:pt x="0" y="519"/>
                </a:lnTo>
                <a:lnTo>
                  <a:pt x="519" y="0"/>
                </a:lnTo>
                <a:lnTo>
                  <a:pt x="1037" y="519"/>
                </a:lnTo>
                <a:close/>
              </a:path>
            </a:pathLst>
          </a:custGeom>
          <a:solidFill>
            <a:srgbClr val="00A9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55">
            <a:extLst>
              <a:ext uri="{FF2B5EF4-FFF2-40B4-BE49-F238E27FC236}">
                <a16:creationId xmlns:a16="http://schemas.microsoft.com/office/drawing/2014/main" id="{63D1BD66-8B3C-CC63-8698-B3ACA324158E}"/>
              </a:ext>
            </a:extLst>
          </p:cNvPr>
          <p:cNvSpPr>
            <a:spLocks/>
          </p:cNvSpPr>
          <p:nvPr/>
        </p:nvSpPr>
        <p:spPr bwMode="auto">
          <a:xfrm>
            <a:off x="1878013" y="406401"/>
            <a:ext cx="1646238" cy="1646238"/>
          </a:xfrm>
          <a:custGeom>
            <a:avLst/>
            <a:gdLst>
              <a:gd name="T0" fmla="*/ 1037 w 1037"/>
              <a:gd name="T1" fmla="*/ 519 h 1037"/>
              <a:gd name="T2" fmla="*/ 519 w 1037"/>
              <a:gd name="T3" fmla="*/ 1037 h 1037"/>
              <a:gd name="T4" fmla="*/ 0 w 1037"/>
              <a:gd name="T5" fmla="*/ 519 h 1037"/>
              <a:gd name="T6" fmla="*/ 519 w 1037"/>
              <a:gd name="T7" fmla="*/ 0 h 1037"/>
              <a:gd name="T8" fmla="*/ 1037 w 1037"/>
              <a:gd name="T9" fmla="*/ 519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7">
                <a:moveTo>
                  <a:pt x="1037" y="519"/>
                </a:moveTo>
                <a:lnTo>
                  <a:pt x="519" y="1037"/>
                </a:lnTo>
                <a:lnTo>
                  <a:pt x="0" y="519"/>
                </a:lnTo>
                <a:lnTo>
                  <a:pt x="519" y="0"/>
                </a:lnTo>
                <a:lnTo>
                  <a:pt x="1037" y="51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56">
            <a:extLst>
              <a:ext uri="{FF2B5EF4-FFF2-40B4-BE49-F238E27FC236}">
                <a16:creationId xmlns:a16="http://schemas.microsoft.com/office/drawing/2014/main" id="{43BB9D3E-AC8A-11F8-1088-3C84FA260E14}"/>
              </a:ext>
            </a:extLst>
          </p:cNvPr>
          <p:cNvSpPr>
            <a:spLocks/>
          </p:cNvSpPr>
          <p:nvPr/>
        </p:nvSpPr>
        <p:spPr bwMode="auto">
          <a:xfrm>
            <a:off x="923926" y="476251"/>
            <a:ext cx="962025" cy="962025"/>
          </a:xfrm>
          <a:custGeom>
            <a:avLst/>
            <a:gdLst>
              <a:gd name="T0" fmla="*/ 606 w 606"/>
              <a:gd name="T1" fmla="*/ 303 h 606"/>
              <a:gd name="T2" fmla="*/ 303 w 606"/>
              <a:gd name="T3" fmla="*/ 606 h 606"/>
              <a:gd name="T4" fmla="*/ 0 w 606"/>
              <a:gd name="T5" fmla="*/ 303 h 606"/>
              <a:gd name="T6" fmla="*/ 303 w 606"/>
              <a:gd name="T7" fmla="*/ 0 h 606"/>
              <a:gd name="T8" fmla="*/ 606 w 606"/>
              <a:gd name="T9" fmla="*/ 303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6" h="606">
                <a:moveTo>
                  <a:pt x="606" y="303"/>
                </a:moveTo>
                <a:lnTo>
                  <a:pt x="303" y="606"/>
                </a:lnTo>
                <a:lnTo>
                  <a:pt x="0" y="303"/>
                </a:lnTo>
                <a:lnTo>
                  <a:pt x="303" y="0"/>
                </a:lnTo>
                <a:lnTo>
                  <a:pt x="606" y="303"/>
                </a:lnTo>
                <a:close/>
              </a:path>
            </a:pathLst>
          </a:custGeom>
          <a:solidFill>
            <a:srgbClr val="00A9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57">
            <a:extLst>
              <a:ext uri="{FF2B5EF4-FFF2-40B4-BE49-F238E27FC236}">
                <a16:creationId xmlns:a16="http://schemas.microsoft.com/office/drawing/2014/main" id="{BC5E8F32-0F8E-3D62-0540-B23CC603AD4E}"/>
              </a:ext>
            </a:extLst>
          </p:cNvPr>
          <p:cNvSpPr>
            <a:spLocks/>
          </p:cNvSpPr>
          <p:nvPr/>
        </p:nvSpPr>
        <p:spPr bwMode="auto">
          <a:xfrm>
            <a:off x="923926" y="476251"/>
            <a:ext cx="962025" cy="962025"/>
          </a:xfrm>
          <a:custGeom>
            <a:avLst/>
            <a:gdLst>
              <a:gd name="T0" fmla="*/ 606 w 606"/>
              <a:gd name="T1" fmla="*/ 303 h 606"/>
              <a:gd name="T2" fmla="*/ 303 w 606"/>
              <a:gd name="T3" fmla="*/ 606 h 606"/>
              <a:gd name="T4" fmla="*/ 0 w 606"/>
              <a:gd name="T5" fmla="*/ 303 h 606"/>
              <a:gd name="T6" fmla="*/ 303 w 606"/>
              <a:gd name="T7" fmla="*/ 0 h 606"/>
              <a:gd name="T8" fmla="*/ 606 w 606"/>
              <a:gd name="T9" fmla="*/ 303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6" h="606">
                <a:moveTo>
                  <a:pt x="606" y="303"/>
                </a:moveTo>
                <a:lnTo>
                  <a:pt x="303" y="606"/>
                </a:lnTo>
                <a:lnTo>
                  <a:pt x="0" y="303"/>
                </a:lnTo>
                <a:lnTo>
                  <a:pt x="303" y="0"/>
                </a:lnTo>
                <a:lnTo>
                  <a:pt x="606" y="30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58">
            <a:extLst>
              <a:ext uri="{FF2B5EF4-FFF2-40B4-BE49-F238E27FC236}">
                <a16:creationId xmlns:a16="http://schemas.microsoft.com/office/drawing/2014/main" id="{215BFAF4-C0BD-2D90-181B-144335E3B06B}"/>
              </a:ext>
            </a:extLst>
          </p:cNvPr>
          <p:cNvSpPr>
            <a:spLocks/>
          </p:cNvSpPr>
          <p:nvPr/>
        </p:nvSpPr>
        <p:spPr bwMode="auto">
          <a:xfrm>
            <a:off x="1878013" y="2054226"/>
            <a:ext cx="1646238" cy="1644650"/>
          </a:xfrm>
          <a:custGeom>
            <a:avLst/>
            <a:gdLst>
              <a:gd name="T0" fmla="*/ 1037 w 1037"/>
              <a:gd name="T1" fmla="*/ 518 h 1036"/>
              <a:gd name="T2" fmla="*/ 519 w 1037"/>
              <a:gd name="T3" fmla="*/ 1036 h 1036"/>
              <a:gd name="T4" fmla="*/ 0 w 1037"/>
              <a:gd name="T5" fmla="*/ 518 h 1036"/>
              <a:gd name="T6" fmla="*/ 519 w 1037"/>
              <a:gd name="T7" fmla="*/ 0 h 1036"/>
              <a:gd name="T8" fmla="*/ 1037 w 1037"/>
              <a:gd name="T9" fmla="*/ 518 h 1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6">
                <a:moveTo>
                  <a:pt x="1037" y="518"/>
                </a:moveTo>
                <a:lnTo>
                  <a:pt x="519" y="1036"/>
                </a:lnTo>
                <a:lnTo>
                  <a:pt x="0" y="518"/>
                </a:lnTo>
                <a:lnTo>
                  <a:pt x="519" y="0"/>
                </a:lnTo>
                <a:lnTo>
                  <a:pt x="1037" y="518"/>
                </a:lnTo>
                <a:close/>
              </a:path>
            </a:pathLst>
          </a:custGeom>
          <a:solidFill>
            <a:srgbClr val="0095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59">
            <a:extLst>
              <a:ext uri="{FF2B5EF4-FFF2-40B4-BE49-F238E27FC236}">
                <a16:creationId xmlns:a16="http://schemas.microsoft.com/office/drawing/2014/main" id="{5F0D4E8F-C5F0-2213-F8FE-5DF3AB3E7B00}"/>
              </a:ext>
            </a:extLst>
          </p:cNvPr>
          <p:cNvSpPr>
            <a:spLocks/>
          </p:cNvSpPr>
          <p:nvPr/>
        </p:nvSpPr>
        <p:spPr bwMode="auto">
          <a:xfrm>
            <a:off x="1878013" y="2054226"/>
            <a:ext cx="1646238" cy="1644650"/>
          </a:xfrm>
          <a:custGeom>
            <a:avLst/>
            <a:gdLst>
              <a:gd name="T0" fmla="*/ 1037 w 1037"/>
              <a:gd name="T1" fmla="*/ 518 h 1036"/>
              <a:gd name="T2" fmla="*/ 519 w 1037"/>
              <a:gd name="T3" fmla="*/ 1036 h 1036"/>
              <a:gd name="T4" fmla="*/ 0 w 1037"/>
              <a:gd name="T5" fmla="*/ 518 h 1036"/>
              <a:gd name="T6" fmla="*/ 519 w 1037"/>
              <a:gd name="T7" fmla="*/ 0 h 1036"/>
              <a:gd name="T8" fmla="*/ 1037 w 1037"/>
              <a:gd name="T9" fmla="*/ 518 h 1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1036">
                <a:moveTo>
                  <a:pt x="1037" y="518"/>
                </a:moveTo>
                <a:lnTo>
                  <a:pt x="519" y="1036"/>
                </a:lnTo>
                <a:lnTo>
                  <a:pt x="0" y="518"/>
                </a:lnTo>
                <a:lnTo>
                  <a:pt x="519" y="0"/>
                </a:lnTo>
                <a:lnTo>
                  <a:pt x="1037" y="51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60">
            <a:extLst>
              <a:ext uri="{FF2B5EF4-FFF2-40B4-BE49-F238E27FC236}">
                <a16:creationId xmlns:a16="http://schemas.microsoft.com/office/drawing/2014/main" id="{8A865271-23C5-BA85-E803-4B0EFA853FE1}"/>
              </a:ext>
            </a:extLst>
          </p:cNvPr>
          <p:cNvSpPr>
            <a:spLocks/>
          </p:cNvSpPr>
          <p:nvPr/>
        </p:nvSpPr>
        <p:spPr bwMode="auto">
          <a:xfrm>
            <a:off x="2011363" y="3421063"/>
            <a:ext cx="646113" cy="646113"/>
          </a:xfrm>
          <a:custGeom>
            <a:avLst/>
            <a:gdLst>
              <a:gd name="T0" fmla="*/ 407 w 407"/>
              <a:gd name="T1" fmla="*/ 203 h 407"/>
              <a:gd name="T2" fmla="*/ 203 w 407"/>
              <a:gd name="T3" fmla="*/ 407 h 407"/>
              <a:gd name="T4" fmla="*/ 0 w 407"/>
              <a:gd name="T5" fmla="*/ 203 h 407"/>
              <a:gd name="T6" fmla="*/ 203 w 407"/>
              <a:gd name="T7" fmla="*/ 0 h 407"/>
              <a:gd name="T8" fmla="*/ 407 w 407"/>
              <a:gd name="T9" fmla="*/ 203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7" h="407">
                <a:moveTo>
                  <a:pt x="407" y="203"/>
                </a:moveTo>
                <a:lnTo>
                  <a:pt x="203" y="407"/>
                </a:lnTo>
                <a:lnTo>
                  <a:pt x="0" y="203"/>
                </a:lnTo>
                <a:lnTo>
                  <a:pt x="203" y="0"/>
                </a:lnTo>
                <a:lnTo>
                  <a:pt x="407" y="203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61">
            <a:extLst>
              <a:ext uri="{FF2B5EF4-FFF2-40B4-BE49-F238E27FC236}">
                <a16:creationId xmlns:a16="http://schemas.microsoft.com/office/drawing/2014/main" id="{0BB980F0-BE10-DFA6-1950-2490634294FD}"/>
              </a:ext>
            </a:extLst>
          </p:cNvPr>
          <p:cNvSpPr>
            <a:spLocks noEditPoints="1"/>
          </p:cNvSpPr>
          <p:nvPr/>
        </p:nvSpPr>
        <p:spPr bwMode="auto">
          <a:xfrm>
            <a:off x="2884488" y="11113"/>
            <a:ext cx="1839913" cy="3322638"/>
          </a:xfrm>
          <a:custGeom>
            <a:avLst/>
            <a:gdLst>
              <a:gd name="T0" fmla="*/ 4 w 1159"/>
              <a:gd name="T1" fmla="*/ 1166 h 2093"/>
              <a:gd name="T2" fmla="*/ 0 w 1159"/>
              <a:gd name="T3" fmla="*/ 1171 h 2093"/>
              <a:gd name="T4" fmla="*/ 921 w 1159"/>
              <a:gd name="T5" fmla="*/ 2093 h 2093"/>
              <a:gd name="T6" fmla="*/ 1159 w 1159"/>
              <a:gd name="T7" fmla="*/ 1855 h 2093"/>
              <a:gd name="T8" fmla="*/ 1159 w 1159"/>
              <a:gd name="T9" fmla="*/ 1846 h 2093"/>
              <a:gd name="T10" fmla="*/ 921 w 1159"/>
              <a:gd name="T11" fmla="*/ 2084 h 2093"/>
              <a:gd name="T12" fmla="*/ 4 w 1159"/>
              <a:gd name="T13" fmla="*/ 1166 h 2093"/>
              <a:gd name="T14" fmla="*/ 478 w 1159"/>
              <a:gd name="T15" fmla="*/ 0 h 2093"/>
              <a:gd name="T16" fmla="*/ 469 w 1159"/>
              <a:gd name="T17" fmla="*/ 0 h 2093"/>
              <a:gd name="T18" fmla="*/ 52 w 1159"/>
              <a:gd name="T19" fmla="*/ 417 h 2093"/>
              <a:gd name="T20" fmla="*/ 56 w 1159"/>
              <a:gd name="T21" fmla="*/ 421 h 2093"/>
              <a:gd name="T22" fmla="*/ 478 w 1159"/>
              <a:gd name="T23" fmla="*/ 0 h 20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59" h="2093">
                <a:moveTo>
                  <a:pt x="4" y="1166"/>
                </a:moveTo>
                <a:lnTo>
                  <a:pt x="0" y="1171"/>
                </a:lnTo>
                <a:lnTo>
                  <a:pt x="921" y="2093"/>
                </a:lnTo>
                <a:lnTo>
                  <a:pt x="1159" y="1855"/>
                </a:lnTo>
                <a:lnTo>
                  <a:pt x="1159" y="1846"/>
                </a:lnTo>
                <a:lnTo>
                  <a:pt x="921" y="2084"/>
                </a:lnTo>
                <a:lnTo>
                  <a:pt x="4" y="1166"/>
                </a:lnTo>
                <a:close/>
                <a:moveTo>
                  <a:pt x="478" y="0"/>
                </a:moveTo>
                <a:lnTo>
                  <a:pt x="469" y="0"/>
                </a:lnTo>
                <a:lnTo>
                  <a:pt x="52" y="417"/>
                </a:lnTo>
                <a:lnTo>
                  <a:pt x="56" y="421"/>
                </a:lnTo>
                <a:lnTo>
                  <a:pt x="478" y="0"/>
                </a:lnTo>
                <a:close/>
              </a:path>
            </a:pathLst>
          </a:custGeom>
          <a:solidFill>
            <a:srgbClr val="99D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65">
            <a:extLst>
              <a:ext uri="{FF2B5EF4-FFF2-40B4-BE49-F238E27FC236}">
                <a16:creationId xmlns:a16="http://schemas.microsoft.com/office/drawing/2014/main" id="{6207BD99-7106-E389-E23E-1322EC0462E5}"/>
              </a:ext>
            </a:extLst>
          </p:cNvPr>
          <p:cNvSpPr>
            <a:spLocks noEditPoints="1"/>
          </p:cNvSpPr>
          <p:nvPr/>
        </p:nvSpPr>
        <p:spPr bwMode="auto">
          <a:xfrm>
            <a:off x="827088" y="371476"/>
            <a:ext cx="2776538" cy="4783138"/>
          </a:xfrm>
          <a:custGeom>
            <a:avLst/>
            <a:gdLst>
              <a:gd name="T0" fmla="*/ 1638 w 1749"/>
              <a:gd name="T1" fmla="*/ 1639 h 3013"/>
              <a:gd name="T2" fmla="*/ 1634 w 1749"/>
              <a:gd name="T3" fmla="*/ 1643 h 3013"/>
              <a:gd name="T4" fmla="*/ 1740 w 1749"/>
              <a:gd name="T5" fmla="*/ 1749 h 3013"/>
              <a:gd name="T6" fmla="*/ 477 w 1749"/>
              <a:gd name="T7" fmla="*/ 3013 h 3013"/>
              <a:gd name="T8" fmla="*/ 486 w 1749"/>
              <a:gd name="T9" fmla="*/ 3013 h 3013"/>
              <a:gd name="T10" fmla="*/ 1749 w 1749"/>
              <a:gd name="T11" fmla="*/ 1749 h 3013"/>
              <a:gd name="T12" fmla="*/ 1638 w 1749"/>
              <a:gd name="T13" fmla="*/ 1639 h 3013"/>
              <a:gd name="T14" fmla="*/ 518 w 1749"/>
              <a:gd name="T15" fmla="*/ 518 h 3013"/>
              <a:gd name="T16" fmla="*/ 513 w 1749"/>
              <a:gd name="T17" fmla="*/ 523 h 3013"/>
              <a:gd name="T18" fmla="*/ 597 w 1749"/>
              <a:gd name="T19" fmla="*/ 606 h 3013"/>
              <a:gd name="T20" fmla="*/ 602 w 1749"/>
              <a:gd name="T21" fmla="*/ 602 h 3013"/>
              <a:gd name="T22" fmla="*/ 518 w 1749"/>
              <a:gd name="T23" fmla="*/ 518 h 3013"/>
              <a:gd name="T24" fmla="*/ 0 w 1749"/>
              <a:gd name="T25" fmla="*/ 0 h 3013"/>
              <a:gd name="T26" fmla="*/ 0 w 1749"/>
              <a:gd name="T27" fmla="*/ 0 h 3013"/>
              <a:gd name="T28" fmla="*/ 0 w 1749"/>
              <a:gd name="T29" fmla="*/ 9 h 3013"/>
              <a:gd name="T30" fmla="*/ 0 w 1749"/>
              <a:gd name="T31" fmla="*/ 9 h 3013"/>
              <a:gd name="T32" fmla="*/ 211 w 1749"/>
              <a:gd name="T33" fmla="*/ 219 h 3013"/>
              <a:gd name="T34" fmla="*/ 215 w 1749"/>
              <a:gd name="T35" fmla="*/ 215 h 3013"/>
              <a:gd name="T36" fmla="*/ 3 w 1749"/>
              <a:gd name="T37" fmla="*/ 2 h 3013"/>
              <a:gd name="T38" fmla="*/ 0 w 1749"/>
              <a:gd name="T39" fmla="*/ 0 h 30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49" h="3013">
                <a:moveTo>
                  <a:pt x="1638" y="1639"/>
                </a:moveTo>
                <a:lnTo>
                  <a:pt x="1634" y="1643"/>
                </a:lnTo>
                <a:lnTo>
                  <a:pt x="1740" y="1749"/>
                </a:lnTo>
                <a:lnTo>
                  <a:pt x="477" y="3013"/>
                </a:lnTo>
                <a:lnTo>
                  <a:pt x="486" y="3013"/>
                </a:lnTo>
                <a:lnTo>
                  <a:pt x="1749" y="1749"/>
                </a:lnTo>
                <a:lnTo>
                  <a:pt x="1638" y="1639"/>
                </a:lnTo>
                <a:close/>
                <a:moveTo>
                  <a:pt x="518" y="518"/>
                </a:moveTo>
                <a:lnTo>
                  <a:pt x="513" y="523"/>
                </a:lnTo>
                <a:lnTo>
                  <a:pt x="597" y="606"/>
                </a:lnTo>
                <a:lnTo>
                  <a:pt x="602" y="602"/>
                </a:lnTo>
                <a:lnTo>
                  <a:pt x="518" y="518"/>
                </a:lnTo>
                <a:close/>
                <a:moveTo>
                  <a:pt x="0" y="0"/>
                </a:moveTo>
                <a:lnTo>
                  <a:pt x="0" y="0"/>
                </a:lnTo>
                <a:lnTo>
                  <a:pt x="0" y="9"/>
                </a:lnTo>
                <a:lnTo>
                  <a:pt x="0" y="9"/>
                </a:lnTo>
                <a:lnTo>
                  <a:pt x="211" y="219"/>
                </a:lnTo>
                <a:lnTo>
                  <a:pt x="215" y="215"/>
                </a:lnTo>
                <a:lnTo>
                  <a:pt x="3" y="2"/>
                </a:lnTo>
                <a:lnTo>
                  <a:pt x="0" y="0"/>
                </a:lnTo>
                <a:close/>
              </a:path>
            </a:pathLst>
          </a:custGeom>
          <a:solidFill>
            <a:srgbClr val="99D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74">
            <a:extLst>
              <a:ext uri="{FF2B5EF4-FFF2-40B4-BE49-F238E27FC236}">
                <a16:creationId xmlns:a16="http://schemas.microsoft.com/office/drawing/2014/main" id="{FB25EB0D-3E1B-10F1-234A-872A488B3BD8}"/>
              </a:ext>
            </a:extLst>
          </p:cNvPr>
          <p:cNvSpPr>
            <a:spLocks/>
          </p:cNvSpPr>
          <p:nvPr/>
        </p:nvSpPr>
        <p:spPr bwMode="auto">
          <a:xfrm>
            <a:off x="3478213" y="2135188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6" name="组合 49">
            <a:extLst>
              <a:ext uri="{FF2B5EF4-FFF2-40B4-BE49-F238E27FC236}">
                <a16:creationId xmlns:a16="http://schemas.microsoft.com/office/drawing/2014/main" id="{A8E4EA49-FE99-48E4-26B0-015FDD912925}"/>
              </a:ext>
            </a:extLst>
          </p:cNvPr>
          <p:cNvGrpSpPr/>
          <p:nvPr/>
        </p:nvGrpSpPr>
        <p:grpSpPr>
          <a:xfrm>
            <a:off x="1492251" y="846138"/>
            <a:ext cx="2413000" cy="2414588"/>
            <a:chOff x="1492251" y="846138"/>
            <a:chExt cx="2413000" cy="2414588"/>
          </a:xfrm>
        </p:grpSpPr>
        <p:sp>
          <p:nvSpPr>
            <p:cNvPr id="17" name="Freeform 73">
              <a:extLst>
                <a:ext uri="{FF2B5EF4-FFF2-40B4-BE49-F238E27FC236}">
                  <a16:creationId xmlns:a16="http://schemas.microsoft.com/office/drawing/2014/main" id="{381833C4-E706-523C-5001-DAF4B122F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2251" y="846138"/>
              <a:ext cx="2413000" cy="2414588"/>
            </a:xfrm>
            <a:custGeom>
              <a:avLst/>
              <a:gdLst>
                <a:gd name="T0" fmla="*/ 1520 w 1520"/>
                <a:gd name="T1" fmla="*/ 761 h 1521"/>
                <a:gd name="T2" fmla="*/ 760 w 1520"/>
                <a:gd name="T3" fmla="*/ 1521 h 1521"/>
                <a:gd name="T4" fmla="*/ 0 w 1520"/>
                <a:gd name="T5" fmla="*/ 761 h 1521"/>
                <a:gd name="T6" fmla="*/ 760 w 1520"/>
                <a:gd name="T7" fmla="*/ 0 h 1521"/>
                <a:gd name="T8" fmla="*/ 1520 w 1520"/>
                <a:gd name="T9" fmla="*/ 761 h 1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0" h="1521">
                  <a:moveTo>
                    <a:pt x="1520" y="761"/>
                  </a:moveTo>
                  <a:lnTo>
                    <a:pt x="760" y="1521"/>
                  </a:lnTo>
                  <a:lnTo>
                    <a:pt x="0" y="761"/>
                  </a:lnTo>
                  <a:lnTo>
                    <a:pt x="760" y="0"/>
                  </a:lnTo>
                  <a:lnTo>
                    <a:pt x="1520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73">
              <a:extLst>
                <a:ext uri="{FF2B5EF4-FFF2-40B4-BE49-F238E27FC236}">
                  <a16:creationId xmlns:a16="http://schemas.microsoft.com/office/drawing/2014/main" id="{5D42B131-5F80-62C4-53CD-3CD27DBCA2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0292" y="1025526"/>
              <a:ext cx="2057634" cy="2058988"/>
            </a:xfrm>
            <a:custGeom>
              <a:avLst/>
              <a:gdLst>
                <a:gd name="T0" fmla="*/ 1520 w 1520"/>
                <a:gd name="T1" fmla="*/ 761 h 1521"/>
                <a:gd name="T2" fmla="*/ 760 w 1520"/>
                <a:gd name="T3" fmla="*/ 1521 h 1521"/>
                <a:gd name="T4" fmla="*/ 0 w 1520"/>
                <a:gd name="T5" fmla="*/ 761 h 1521"/>
                <a:gd name="T6" fmla="*/ 760 w 1520"/>
                <a:gd name="T7" fmla="*/ 0 h 1521"/>
                <a:gd name="T8" fmla="*/ 1520 w 1520"/>
                <a:gd name="T9" fmla="*/ 761 h 1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0" h="1521">
                  <a:moveTo>
                    <a:pt x="1520" y="761"/>
                  </a:moveTo>
                  <a:lnTo>
                    <a:pt x="760" y="1521"/>
                  </a:lnTo>
                  <a:lnTo>
                    <a:pt x="0" y="761"/>
                  </a:lnTo>
                  <a:lnTo>
                    <a:pt x="760" y="0"/>
                  </a:lnTo>
                  <a:lnTo>
                    <a:pt x="1520" y="761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1000" r="-23000"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9" name="Freeform 74">
            <a:extLst>
              <a:ext uri="{FF2B5EF4-FFF2-40B4-BE49-F238E27FC236}">
                <a16:creationId xmlns:a16="http://schemas.microsoft.com/office/drawing/2014/main" id="{3013700F-7B62-0FB5-6724-77C545AC6BF6}"/>
              </a:ext>
            </a:extLst>
          </p:cNvPr>
          <p:cNvSpPr>
            <a:spLocks/>
          </p:cNvSpPr>
          <p:nvPr/>
        </p:nvSpPr>
        <p:spPr bwMode="auto">
          <a:xfrm>
            <a:off x="988214" y="2949729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74">
            <a:extLst>
              <a:ext uri="{FF2B5EF4-FFF2-40B4-BE49-F238E27FC236}">
                <a16:creationId xmlns:a16="http://schemas.microsoft.com/office/drawing/2014/main" id="{A81CD4EF-3832-B22F-92D7-E005B76D05F5}"/>
              </a:ext>
            </a:extLst>
          </p:cNvPr>
          <p:cNvSpPr>
            <a:spLocks/>
          </p:cNvSpPr>
          <p:nvPr/>
        </p:nvSpPr>
        <p:spPr bwMode="auto">
          <a:xfrm>
            <a:off x="2455941" y="4322835"/>
            <a:ext cx="466336" cy="465617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0064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60">
            <a:extLst>
              <a:ext uri="{FF2B5EF4-FFF2-40B4-BE49-F238E27FC236}">
                <a16:creationId xmlns:a16="http://schemas.microsoft.com/office/drawing/2014/main" id="{B58EB182-4594-EC2C-770F-2E0170804C20}"/>
              </a:ext>
            </a:extLst>
          </p:cNvPr>
          <p:cNvSpPr>
            <a:spLocks/>
          </p:cNvSpPr>
          <p:nvPr/>
        </p:nvSpPr>
        <p:spPr bwMode="auto">
          <a:xfrm>
            <a:off x="7419064" y="379413"/>
            <a:ext cx="646113" cy="646113"/>
          </a:xfrm>
          <a:custGeom>
            <a:avLst/>
            <a:gdLst>
              <a:gd name="T0" fmla="*/ 407 w 407"/>
              <a:gd name="T1" fmla="*/ 203 h 407"/>
              <a:gd name="T2" fmla="*/ 203 w 407"/>
              <a:gd name="T3" fmla="*/ 407 h 407"/>
              <a:gd name="T4" fmla="*/ 0 w 407"/>
              <a:gd name="T5" fmla="*/ 203 h 407"/>
              <a:gd name="T6" fmla="*/ 203 w 407"/>
              <a:gd name="T7" fmla="*/ 0 h 407"/>
              <a:gd name="T8" fmla="*/ 407 w 407"/>
              <a:gd name="T9" fmla="*/ 203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7" h="407">
                <a:moveTo>
                  <a:pt x="407" y="203"/>
                </a:moveTo>
                <a:lnTo>
                  <a:pt x="203" y="407"/>
                </a:lnTo>
                <a:lnTo>
                  <a:pt x="0" y="203"/>
                </a:lnTo>
                <a:lnTo>
                  <a:pt x="203" y="0"/>
                </a:lnTo>
                <a:lnTo>
                  <a:pt x="407" y="203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74">
            <a:extLst>
              <a:ext uri="{FF2B5EF4-FFF2-40B4-BE49-F238E27FC236}">
                <a16:creationId xmlns:a16="http://schemas.microsoft.com/office/drawing/2014/main" id="{E8BE0A9B-85C9-FE06-9E11-44B59C459A60}"/>
              </a:ext>
            </a:extLst>
          </p:cNvPr>
          <p:cNvSpPr>
            <a:spLocks/>
          </p:cNvSpPr>
          <p:nvPr/>
        </p:nvSpPr>
        <p:spPr bwMode="auto">
          <a:xfrm>
            <a:off x="8074750" y="50247"/>
            <a:ext cx="1030288" cy="1028700"/>
          </a:xfrm>
          <a:custGeom>
            <a:avLst/>
            <a:gdLst>
              <a:gd name="T0" fmla="*/ 649 w 649"/>
              <a:gd name="T1" fmla="*/ 324 h 648"/>
              <a:gd name="T2" fmla="*/ 325 w 649"/>
              <a:gd name="T3" fmla="*/ 648 h 648"/>
              <a:gd name="T4" fmla="*/ 0 w 649"/>
              <a:gd name="T5" fmla="*/ 324 h 648"/>
              <a:gd name="T6" fmla="*/ 325 w 649"/>
              <a:gd name="T7" fmla="*/ 0 h 648"/>
              <a:gd name="T8" fmla="*/ 649 w 649"/>
              <a:gd name="T9" fmla="*/ 324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9" h="648">
                <a:moveTo>
                  <a:pt x="649" y="324"/>
                </a:moveTo>
                <a:lnTo>
                  <a:pt x="325" y="648"/>
                </a:lnTo>
                <a:lnTo>
                  <a:pt x="0" y="324"/>
                </a:lnTo>
                <a:lnTo>
                  <a:pt x="325" y="0"/>
                </a:lnTo>
                <a:lnTo>
                  <a:pt x="649" y="324"/>
                </a:lnTo>
                <a:close/>
              </a:path>
            </a:pathLst>
          </a:custGeom>
          <a:solidFill>
            <a:srgbClr val="49BA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928E0CD-EE18-37C7-1E32-13EF7005CB63}"/>
              </a:ext>
            </a:extLst>
          </p:cNvPr>
          <p:cNvSpPr/>
          <p:nvPr/>
        </p:nvSpPr>
        <p:spPr>
          <a:xfrm>
            <a:off x="4810210" y="3996849"/>
            <a:ext cx="3598642" cy="97064"/>
          </a:xfrm>
          <a:prstGeom prst="rect">
            <a:avLst/>
          </a:prstGeom>
          <a:pattFill prst="dkHorz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92EF4B1-7BC3-1783-B28B-46A605F621D9}"/>
              </a:ext>
            </a:extLst>
          </p:cNvPr>
          <p:cNvSpPr/>
          <p:nvPr/>
        </p:nvSpPr>
        <p:spPr>
          <a:xfrm>
            <a:off x="540568" y="5184210"/>
            <a:ext cx="9144000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ABE8DB6-C604-4FDD-197C-3121D3C4DA24}"/>
              </a:ext>
            </a:extLst>
          </p:cNvPr>
          <p:cNvSpPr/>
          <p:nvPr/>
        </p:nvSpPr>
        <p:spPr>
          <a:xfrm rot="5400000">
            <a:off x="6510968" y="2950584"/>
            <a:ext cx="4598837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0FB1999-DFEF-3984-B9C3-E7B5654A6069}"/>
              </a:ext>
            </a:extLst>
          </p:cNvPr>
          <p:cNvSpPr/>
          <p:nvPr/>
        </p:nvSpPr>
        <p:spPr>
          <a:xfrm rot="5400000">
            <a:off x="-2158367" y="2442293"/>
            <a:ext cx="4598837" cy="26786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696988A-62A5-1CE3-823D-36D892B468C2}"/>
              </a:ext>
            </a:extLst>
          </p:cNvPr>
          <p:cNvSpPr/>
          <p:nvPr/>
        </p:nvSpPr>
        <p:spPr>
          <a:xfrm>
            <a:off x="4724401" y="3658816"/>
            <a:ext cx="38361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2000" dirty="0">
                <a:solidFill>
                  <a:srgbClr val="33333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健康資訊輔具概論期中報告廢案</a:t>
            </a:r>
            <a:endParaRPr lang="en-US" altLang="zh-TW" sz="2000" dirty="0">
              <a:solidFill>
                <a:srgbClr val="33333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1" name="菱形 30">
            <a:extLst>
              <a:ext uri="{FF2B5EF4-FFF2-40B4-BE49-F238E27FC236}">
                <a16:creationId xmlns:a16="http://schemas.microsoft.com/office/drawing/2014/main" id="{7AC1EAB1-1B8A-88EB-A858-F9EDFD467167}"/>
              </a:ext>
            </a:extLst>
          </p:cNvPr>
          <p:cNvSpPr/>
          <p:nvPr/>
        </p:nvSpPr>
        <p:spPr>
          <a:xfrm>
            <a:off x="1492251" y="887232"/>
            <a:ext cx="2372232" cy="234516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2" name="Picture 4" descr="輪椅無障礙洗手間圖示向量圖形及更多輪椅坡道圖片- 輪椅坡道, 圖示, 傷殘人士標誌- iStock">
            <a:extLst>
              <a:ext uri="{FF2B5EF4-FFF2-40B4-BE49-F238E27FC236}">
                <a16:creationId xmlns:a16="http://schemas.microsoft.com/office/drawing/2014/main" id="{F4515D87-56C9-2CB3-0ABD-E070CF10E0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7" t="6079" r="10066" b="8240"/>
          <a:stretch/>
        </p:blipFill>
        <p:spPr bwMode="auto">
          <a:xfrm>
            <a:off x="2029770" y="1519651"/>
            <a:ext cx="928623" cy="1009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文字方塊 32">
            <a:extLst>
              <a:ext uri="{FF2B5EF4-FFF2-40B4-BE49-F238E27FC236}">
                <a16:creationId xmlns:a16="http://schemas.microsoft.com/office/drawing/2014/main" id="{04CAB5A0-A8C7-3563-EEA7-57168A606298}"/>
              </a:ext>
            </a:extLst>
          </p:cNvPr>
          <p:cNvSpPr txBox="1"/>
          <p:nvPr/>
        </p:nvSpPr>
        <p:spPr>
          <a:xfrm>
            <a:off x="2654847" y="1667584"/>
            <a:ext cx="1846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00" b="1" spc="300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</a:rPr>
              <a:t>Movement Disorder</a:t>
            </a:r>
            <a:endParaRPr lang="zh-TW" altLang="en-US" sz="1000" b="1" spc="300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</a:endParaRP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C7AEF048-3C67-288B-D706-BB9238282035}"/>
              </a:ext>
            </a:extLst>
          </p:cNvPr>
          <p:cNvSpPr txBox="1"/>
          <p:nvPr/>
        </p:nvSpPr>
        <p:spPr>
          <a:xfrm>
            <a:off x="3603626" y="1235744"/>
            <a:ext cx="5021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spc="300" dirty="0">
                <a:solidFill>
                  <a:schemeClr val="accent3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+mn-lt"/>
              </a:rPr>
              <a:t>Stepping into rehabilitation:</a:t>
            </a:r>
          </a:p>
          <a:p>
            <a:endParaRPr lang="zh-TW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22023F1B-D1B4-545D-B321-406CC735BD68}"/>
              </a:ext>
            </a:extLst>
          </p:cNvPr>
          <p:cNvSpPr/>
          <p:nvPr/>
        </p:nvSpPr>
        <p:spPr>
          <a:xfrm>
            <a:off x="5549389" y="2387324"/>
            <a:ext cx="2251008" cy="237579"/>
          </a:xfrm>
          <a:prstGeom prst="rect">
            <a:avLst/>
          </a:prstGeom>
          <a:solidFill>
            <a:schemeClr val="accent3">
              <a:alpha val="29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37" name="圖片 36" descr="臉紅貓">
            <a:extLst>
              <a:ext uri="{FF2B5EF4-FFF2-40B4-BE49-F238E27FC236}">
                <a16:creationId xmlns:a16="http://schemas.microsoft.com/office/drawing/2014/main" id="{80560BA7-12D9-4CF8-5F6F-500F0154C0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21" y="3568999"/>
            <a:ext cx="1484413" cy="1467417"/>
          </a:xfrm>
          <a:prstGeom prst="rect">
            <a:avLst/>
          </a:prstGeom>
        </p:spPr>
      </p:pic>
      <p:sp>
        <p:nvSpPr>
          <p:cNvPr id="38" name="文字方塊 37">
            <a:extLst>
              <a:ext uri="{FF2B5EF4-FFF2-40B4-BE49-F238E27FC236}">
                <a16:creationId xmlns:a16="http://schemas.microsoft.com/office/drawing/2014/main" id="{4EA4F4BD-D8F5-2E04-C760-2883824C3821}"/>
              </a:ext>
            </a:extLst>
          </p:cNvPr>
          <p:cNvSpPr txBox="1"/>
          <p:nvPr/>
        </p:nvSpPr>
        <p:spPr>
          <a:xfrm>
            <a:off x="8748464" y="4702157"/>
            <a:ext cx="504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45555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269118B0-1079-777F-3B68-673E9BA2E699}"/>
              </a:ext>
            </a:extLst>
          </p:cNvPr>
          <p:cNvGrpSpPr/>
          <p:nvPr/>
        </p:nvGrpSpPr>
        <p:grpSpPr>
          <a:xfrm>
            <a:off x="4265215" y="1648007"/>
            <a:ext cx="3823336" cy="1999615"/>
            <a:chOff x="2558455" y="1619163"/>
            <a:chExt cx="3823336" cy="19996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文字方塊 2">
              <a:extLst>
                <a:ext uri="{FF2B5EF4-FFF2-40B4-BE49-F238E27FC236}">
                  <a16:creationId xmlns:a16="http://schemas.microsoft.com/office/drawing/2014/main" id="{7E054ABA-C274-D72E-ED00-4A52FA3126D9}"/>
                </a:ext>
              </a:extLst>
            </p:cNvPr>
            <p:cNvSpPr txBox="1"/>
            <p:nvPr/>
          </p:nvSpPr>
          <p:spPr>
            <a:xfrm>
              <a:off x="3411221" y="1850379"/>
              <a:ext cx="2520279" cy="6309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TW" altLang="en-US" sz="3500" dirty="0">
                  <a:solidFill>
                    <a:schemeClr val="accent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Times New Roman" panose="02020603050405020304" pitchFamily="18" charset="0"/>
                </a:rPr>
                <a:t>輔具介紹</a:t>
              </a:r>
            </a:p>
          </p:txBody>
        </p:sp>
        <p:sp>
          <p:nvSpPr>
            <p:cNvPr id="4" name="is1ide-Freeform: Shape 19">
              <a:extLst>
                <a:ext uri="{FF2B5EF4-FFF2-40B4-BE49-F238E27FC236}">
                  <a16:creationId xmlns:a16="http://schemas.microsoft.com/office/drawing/2014/main" id="{86F3FC99-6103-7E69-DE74-BCC1C1EED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6398" y="1619163"/>
              <a:ext cx="2827450" cy="1905173"/>
            </a:xfrm>
            <a:custGeom>
              <a:avLst/>
              <a:gdLst/>
              <a:ahLst/>
              <a:cxnLst>
                <a:cxn ang="0">
                  <a:pos x="1146" y="737"/>
                </a:cxn>
                <a:cxn ang="0">
                  <a:pos x="1120" y="772"/>
                </a:cxn>
                <a:cxn ang="0">
                  <a:pos x="26" y="772"/>
                </a:cxn>
                <a:cxn ang="0">
                  <a:pos x="0" y="737"/>
                </a:cxn>
                <a:cxn ang="0">
                  <a:pos x="0" y="35"/>
                </a:cxn>
                <a:cxn ang="0">
                  <a:pos x="26" y="0"/>
                </a:cxn>
                <a:cxn ang="0">
                  <a:pos x="1120" y="0"/>
                </a:cxn>
                <a:cxn ang="0">
                  <a:pos x="1146" y="35"/>
                </a:cxn>
                <a:cxn ang="0">
                  <a:pos x="1146" y="737"/>
                </a:cxn>
              </a:cxnLst>
              <a:rect l="0" t="0" r="r" b="b"/>
              <a:pathLst>
                <a:path w="1146" h="772">
                  <a:moveTo>
                    <a:pt x="1146" y="737"/>
                  </a:moveTo>
                  <a:cubicBezTo>
                    <a:pt x="1146" y="756"/>
                    <a:pt x="1134" y="772"/>
                    <a:pt x="1120" y="772"/>
                  </a:cubicBezTo>
                  <a:cubicBezTo>
                    <a:pt x="26" y="772"/>
                    <a:pt x="26" y="772"/>
                    <a:pt x="26" y="772"/>
                  </a:cubicBezTo>
                  <a:cubicBezTo>
                    <a:pt x="12" y="772"/>
                    <a:pt x="0" y="756"/>
                    <a:pt x="0" y="73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6"/>
                    <a:pt x="12" y="0"/>
                    <a:pt x="26" y="0"/>
                  </a:cubicBezTo>
                  <a:cubicBezTo>
                    <a:pt x="1120" y="0"/>
                    <a:pt x="1120" y="0"/>
                    <a:pt x="1120" y="0"/>
                  </a:cubicBezTo>
                  <a:cubicBezTo>
                    <a:pt x="1134" y="0"/>
                    <a:pt x="1146" y="16"/>
                    <a:pt x="1146" y="35"/>
                  </a:cubicBezTo>
                  <a:cubicBezTo>
                    <a:pt x="1146" y="737"/>
                    <a:pt x="1146" y="737"/>
                    <a:pt x="1146" y="737"/>
                  </a:cubicBezTo>
                </a:path>
              </a:pathLst>
            </a:custGeom>
            <a:noFill/>
            <a:ln w="76200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s1ide-Freeform: Shape 16">
              <a:extLst>
                <a:ext uri="{FF2B5EF4-FFF2-40B4-BE49-F238E27FC236}">
                  <a16:creationId xmlns:a16="http://schemas.microsoft.com/office/drawing/2014/main" id="{02D4EA29-8E9B-5305-74F2-5700BC3DC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8455" y="3527849"/>
              <a:ext cx="3819006" cy="90929"/>
            </a:xfrm>
            <a:custGeom>
              <a:avLst/>
              <a:gdLst/>
              <a:ahLst/>
              <a:cxnLst>
                <a:cxn ang="0">
                  <a:pos x="10" y="5"/>
                </a:cxn>
                <a:cxn ang="0">
                  <a:pos x="68" y="37"/>
                </a:cxn>
                <a:cxn ang="0">
                  <a:pos x="1487" y="37"/>
                </a:cxn>
                <a:cxn ang="0">
                  <a:pos x="1546" y="12"/>
                </a:cxn>
                <a:cxn ang="0">
                  <a:pos x="1547" y="0"/>
                </a:cxn>
                <a:cxn ang="0">
                  <a:pos x="10" y="5"/>
                </a:cxn>
              </a:cxnLst>
              <a:rect l="0" t="0" r="r" b="b"/>
              <a:pathLst>
                <a:path w="1547" h="37">
                  <a:moveTo>
                    <a:pt x="10" y="5"/>
                  </a:moveTo>
                  <a:cubicBezTo>
                    <a:pt x="10" y="5"/>
                    <a:pt x="0" y="23"/>
                    <a:pt x="68" y="37"/>
                  </a:cubicBezTo>
                  <a:cubicBezTo>
                    <a:pt x="1487" y="37"/>
                    <a:pt x="1487" y="37"/>
                    <a:pt x="1487" y="37"/>
                  </a:cubicBezTo>
                  <a:cubicBezTo>
                    <a:pt x="1487" y="37"/>
                    <a:pt x="1534" y="34"/>
                    <a:pt x="1546" y="12"/>
                  </a:cubicBezTo>
                  <a:cubicBezTo>
                    <a:pt x="1547" y="0"/>
                    <a:pt x="1547" y="0"/>
                    <a:pt x="1547" y="0"/>
                  </a:cubicBezTo>
                  <a:lnTo>
                    <a:pt x="10" y="5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is1ide-Freeform: Shape 17">
              <a:extLst>
                <a:ext uri="{FF2B5EF4-FFF2-40B4-BE49-F238E27FC236}">
                  <a16:creationId xmlns:a16="http://schemas.microsoft.com/office/drawing/2014/main" id="{C4253F26-ADDD-09F6-7008-C527DE1442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0104" y="3452075"/>
              <a:ext cx="3801687" cy="114744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0" y="38"/>
                </a:cxn>
                <a:cxn ang="0">
                  <a:pos x="16" y="43"/>
                </a:cxn>
                <a:cxn ang="0">
                  <a:pos x="1522" y="43"/>
                </a:cxn>
                <a:cxn ang="0">
                  <a:pos x="1538" y="40"/>
                </a:cxn>
                <a:cxn ang="0">
                  <a:pos x="1538" y="0"/>
                </a:cxn>
                <a:cxn ang="0">
                  <a:pos x="1" y="0"/>
                </a:cxn>
              </a:cxnLst>
              <a:rect l="0" t="0" r="r" b="b"/>
              <a:pathLst>
                <a:path w="1540" h="47">
                  <a:moveTo>
                    <a:pt x="1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1" y="47"/>
                    <a:pt x="16" y="43"/>
                    <a:pt x="16" y="43"/>
                  </a:cubicBezTo>
                  <a:cubicBezTo>
                    <a:pt x="1522" y="43"/>
                    <a:pt x="1522" y="43"/>
                    <a:pt x="1522" y="43"/>
                  </a:cubicBezTo>
                  <a:cubicBezTo>
                    <a:pt x="1540" y="45"/>
                    <a:pt x="1538" y="40"/>
                    <a:pt x="1538" y="40"/>
                  </a:cubicBezTo>
                  <a:cubicBezTo>
                    <a:pt x="1538" y="0"/>
                    <a:pt x="1538" y="0"/>
                    <a:pt x="1538" y="0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42000">
                  <a:schemeClr val="bg1">
                    <a:lumMod val="75000"/>
                  </a:schemeClr>
                </a:gs>
                <a:gs pos="6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1ide-Freeform: Shape 18">
              <a:extLst>
                <a:ext uri="{FF2B5EF4-FFF2-40B4-BE49-F238E27FC236}">
                  <a16:creationId xmlns:a16="http://schemas.microsoft.com/office/drawing/2014/main" id="{DBA4DFA1-E77C-FB6C-2532-79FAD2107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8162" y="3452075"/>
              <a:ext cx="534748" cy="60619"/>
            </a:xfrm>
            <a:custGeom>
              <a:avLst/>
              <a:gdLst/>
              <a:ahLst/>
              <a:cxnLst>
                <a:cxn ang="0">
                  <a:pos x="20" y="22"/>
                </a:cxn>
                <a:cxn ang="0">
                  <a:pos x="198" y="22"/>
                </a:cxn>
                <a:cxn ang="0">
                  <a:pos x="215" y="1"/>
                </a:cxn>
                <a:cxn ang="0">
                  <a:pos x="6" y="0"/>
                </a:cxn>
                <a:cxn ang="0">
                  <a:pos x="20" y="22"/>
                </a:cxn>
              </a:cxnLst>
              <a:rect l="0" t="0" r="r" b="b"/>
              <a:pathLst>
                <a:path w="217" h="25">
                  <a:moveTo>
                    <a:pt x="20" y="22"/>
                  </a:moveTo>
                  <a:cubicBezTo>
                    <a:pt x="198" y="22"/>
                    <a:pt x="198" y="22"/>
                    <a:pt x="198" y="22"/>
                  </a:cubicBezTo>
                  <a:cubicBezTo>
                    <a:pt x="198" y="22"/>
                    <a:pt x="217" y="25"/>
                    <a:pt x="215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0" y="20"/>
                    <a:pt x="20" y="22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" name="组合 1">
            <a:extLst>
              <a:ext uri="{FF2B5EF4-FFF2-40B4-BE49-F238E27FC236}">
                <a16:creationId xmlns:a16="http://schemas.microsoft.com/office/drawing/2014/main" id="{F64B7C32-96FE-DF79-75FB-1D051CFF03C4}"/>
              </a:ext>
            </a:extLst>
          </p:cNvPr>
          <p:cNvGrpSpPr/>
          <p:nvPr/>
        </p:nvGrpSpPr>
        <p:grpSpPr>
          <a:xfrm>
            <a:off x="659224" y="0"/>
            <a:ext cx="3912776" cy="5161807"/>
            <a:chOff x="827088" y="11113"/>
            <a:chExt cx="3898900" cy="5143501"/>
          </a:xfrm>
        </p:grpSpPr>
        <p:sp>
          <p:nvSpPr>
            <p:cNvPr id="9" name="AutoShape 50">
              <a:extLst>
                <a:ext uri="{FF2B5EF4-FFF2-40B4-BE49-F238E27FC236}">
                  <a16:creationId xmlns:a16="http://schemas.microsoft.com/office/drawing/2014/main" id="{71B7A083-EA32-E4E5-CDC9-AFEFADDD810C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827088" y="11113"/>
              <a:ext cx="3898900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52">
              <a:extLst>
                <a:ext uri="{FF2B5EF4-FFF2-40B4-BE49-F238E27FC236}">
                  <a16:creationId xmlns:a16="http://schemas.microsoft.com/office/drawing/2014/main" id="{AA2E2545-1401-F644-2C46-57C277E79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53">
              <a:extLst>
                <a:ext uri="{FF2B5EF4-FFF2-40B4-BE49-F238E27FC236}">
                  <a16:creationId xmlns:a16="http://schemas.microsoft.com/office/drawing/2014/main" id="{374F21A6-6CF6-F1E7-8A72-5AE88B8DA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688" y="1230313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54">
              <a:extLst>
                <a:ext uri="{FF2B5EF4-FFF2-40B4-BE49-F238E27FC236}">
                  <a16:creationId xmlns:a16="http://schemas.microsoft.com/office/drawing/2014/main" id="{782E7581-0B99-1F93-2C1C-1D393755A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55">
              <a:extLst>
                <a:ext uri="{FF2B5EF4-FFF2-40B4-BE49-F238E27FC236}">
                  <a16:creationId xmlns:a16="http://schemas.microsoft.com/office/drawing/2014/main" id="{B01AA5DD-BC76-DA80-2755-768DECB12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406401"/>
              <a:ext cx="1646238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56">
              <a:extLst>
                <a:ext uri="{FF2B5EF4-FFF2-40B4-BE49-F238E27FC236}">
                  <a16:creationId xmlns:a16="http://schemas.microsoft.com/office/drawing/2014/main" id="{51F76A8A-736F-B0B0-1983-7E39460A6E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57">
              <a:extLst>
                <a:ext uri="{FF2B5EF4-FFF2-40B4-BE49-F238E27FC236}">
                  <a16:creationId xmlns:a16="http://schemas.microsoft.com/office/drawing/2014/main" id="{716B3457-8585-C6ED-7585-AC3E027FF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6" y="476251"/>
              <a:ext cx="962025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58">
              <a:extLst>
                <a:ext uri="{FF2B5EF4-FFF2-40B4-BE49-F238E27FC236}">
                  <a16:creationId xmlns:a16="http://schemas.microsoft.com/office/drawing/2014/main" id="{61A60699-ECFA-72E3-CB8E-7932CE046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0095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59">
              <a:extLst>
                <a:ext uri="{FF2B5EF4-FFF2-40B4-BE49-F238E27FC236}">
                  <a16:creationId xmlns:a16="http://schemas.microsoft.com/office/drawing/2014/main" id="{6E13178A-4568-8CC2-F249-9B916E4E70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3" y="2054226"/>
              <a:ext cx="1646238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0">
              <a:extLst>
                <a:ext uri="{FF2B5EF4-FFF2-40B4-BE49-F238E27FC236}">
                  <a16:creationId xmlns:a16="http://schemas.microsoft.com/office/drawing/2014/main" id="{079074B1-1DC6-97E5-5740-29ABBBE17E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363" y="3421063"/>
              <a:ext cx="646113" cy="646113"/>
            </a:xfrm>
            <a:custGeom>
              <a:avLst/>
              <a:gdLst>
                <a:gd name="T0" fmla="*/ 407 w 407"/>
                <a:gd name="T1" fmla="*/ 203 h 407"/>
                <a:gd name="T2" fmla="*/ 203 w 407"/>
                <a:gd name="T3" fmla="*/ 407 h 407"/>
                <a:gd name="T4" fmla="*/ 0 w 407"/>
                <a:gd name="T5" fmla="*/ 203 h 407"/>
                <a:gd name="T6" fmla="*/ 203 w 407"/>
                <a:gd name="T7" fmla="*/ 0 h 407"/>
                <a:gd name="T8" fmla="*/ 407 w 407"/>
                <a:gd name="T9" fmla="*/ 20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" h="407">
                  <a:moveTo>
                    <a:pt x="407" y="203"/>
                  </a:moveTo>
                  <a:lnTo>
                    <a:pt x="203" y="407"/>
                  </a:lnTo>
                  <a:lnTo>
                    <a:pt x="0" y="203"/>
                  </a:lnTo>
                  <a:lnTo>
                    <a:pt x="203" y="0"/>
                  </a:lnTo>
                  <a:lnTo>
                    <a:pt x="407" y="20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61">
              <a:extLst>
                <a:ext uri="{FF2B5EF4-FFF2-40B4-BE49-F238E27FC236}">
                  <a16:creationId xmlns:a16="http://schemas.microsoft.com/office/drawing/2014/main" id="{58F2A629-1AA9-63DC-951E-C5C3B55DC5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close/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62">
              <a:extLst>
                <a:ext uri="{FF2B5EF4-FFF2-40B4-BE49-F238E27FC236}">
                  <a16:creationId xmlns:a16="http://schemas.microsoft.com/office/drawing/2014/main" id="{14CB0658-DDA5-4CCA-F1BC-EC47F431CA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84488" y="11113"/>
              <a:ext cx="1839913" cy="3322638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63">
              <a:extLst>
                <a:ext uri="{FF2B5EF4-FFF2-40B4-BE49-F238E27FC236}">
                  <a16:creationId xmlns:a16="http://schemas.microsoft.com/office/drawing/2014/main" id="{D554221A-15E1-2FF1-B8C6-9EF7DD049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64">
              <a:extLst>
                <a:ext uri="{FF2B5EF4-FFF2-40B4-BE49-F238E27FC236}">
                  <a16:creationId xmlns:a16="http://schemas.microsoft.com/office/drawing/2014/main" id="{D9DF6936-E617-02C2-A717-FCFC6C3F6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7276" y="673101"/>
              <a:ext cx="646113" cy="1196975"/>
            </a:xfrm>
            <a:custGeom>
              <a:avLst/>
              <a:gdLst>
                <a:gd name="T0" fmla="*/ 403 w 407"/>
                <a:gd name="T1" fmla="*/ 0 h 754"/>
                <a:gd name="T2" fmla="*/ 2 w 407"/>
                <a:gd name="T3" fmla="*/ 401 h 754"/>
                <a:gd name="T4" fmla="*/ 0 w 407"/>
                <a:gd name="T5" fmla="*/ 403 h 754"/>
                <a:gd name="T6" fmla="*/ 351 w 407"/>
                <a:gd name="T7" fmla="*/ 754 h 754"/>
                <a:gd name="T8" fmla="*/ 355 w 407"/>
                <a:gd name="T9" fmla="*/ 749 h 754"/>
                <a:gd name="T10" fmla="*/ 9 w 407"/>
                <a:gd name="T11" fmla="*/ 403 h 754"/>
                <a:gd name="T12" fmla="*/ 407 w 407"/>
                <a:gd name="T13" fmla="*/ 4 h 754"/>
                <a:gd name="T14" fmla="*/ 403 w 407"/>
                <a:gd name="T1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754">
                  <a:moveTo>
                    <a:pt x="403" y="0"/>
                  </a:moveTo>
                  <a:lnTo>
                    <a:pt x="2" y="401"/>
                  </a:lnTo>
                  <a:lnTo>
                    <a:pt x="0" y="403"/>
                  </a:lnTo>
                  <a:lnTo>
                    <a:pt x="351" y="754"/>
                  </a:lnTo>
                  <a:lnTo>
                    <a:pt x="355" y="749"/>
                  </a:lnTo>
                  <a:lnTo>
                    <a:pt x="9" y="403"/>
                  </a:lnTo>
                  <a:lnTo>
                    <a:pt x="407" y="4"/>
                  </a:lnTo>
                  <a:lnTo>
                    <a:pt x="4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65">
              <a:extLst>
                <a:ext uri="{FF2B5EF4-FFF2-40B4-BE49-F238E27FC236}">
                  <a16:creationId xmlns:a16="http://schemas.microsoft.com/office/drawing/2014/main" id="{DAE39B5F-1465-EF43-4C52-026E0DDB1C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close/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66">
              <a:extLst>
                <a:ext uri="{FF2B5EF4-FFF2-40B4-BE49-F238E27FC236}">
                  <a16:creationId xmlns:a16="http://schemas.microsoft.com/office/drawing/2014/main" id="{C8659EA0-3AD9-78B3-DA01-CEDE212721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088" y="371476"/>
              <a:ext cx="2776538" cy="4783138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67">
              <a:extLst>
                <a:ext uri="{FF2B5EF4-FFF2-40B4-BE49-F238E27FC236}">
                  <a16:creationId xmlns:a16="http://schemas.microsoft.com/office/drawing/2014/main" id="{4A8F8599-ABFE-C467-A190-921A5770E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0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68">
              <a:extLst>
                <a:ext uri="{FF2B5EF4-FFF2-40B4-BE49-F238E27FC236}">
                  <a16:creationId xmlns:a16="http://schemas.microsoft.com/office/drawing/2014/main" id="{A44F337C-4782-D3C5-6FD4-60B945F1A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6" y="1327151"/>
              <a:ext cx="830263" cy="830263"/>
            </a:xfrm>
            <a:custGeom>
              <a:avLst/>
              <a:gdLst>
                <a:gd name="T0" fmla="*/ 5 w 523"/>
                <a:gd name="T1" fmla="*/ 0 h 523"/>
                <a:gd name="T2" fmla="*/ 0 w 523"/>
                <a:gd name="T3" fmla="*/ 4 h 523"/>
                <a:gd name="T4" fmla="*/ 519 w 523"/>
                <a:gd name="T5" fmla="*/ 523 h 523"/>
                <a:gd name="T6" fmla="*/ 523 w 523"/>
                <a:gd name="T7" fmla="*/ 518 h 523"/>
                <a:gd name="T8" fmla="*/ 5 w 523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3">
                  <a:moveTo>
                    <a:pt x="5" y="0"/>
                  </a:moveTo>
                  <a:lnTo>
                    <a:pt x="0" y="4"/>
                  </a:lnTo>
                  <a:lnTo>
                    <a:pt x="519" y="523"/>
                  </a:lnTo>
                  <a:lnTo>
                    <a:pt x="523" y="518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69">
              <a:extLst>
                <a:ext uri="{FF2B5EF4-FFF2-40B4-BE49-F238E27FC236}">
                  <a16:creationId xmlns:a16="http://schemas.microsoft.com/office/drawing/2014/main" id="{B3EA48F3-C9B8-78E8-6572-A10C23FBE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70">
              <a:extLst>
                <a:ext uri="{FF2B5EF4-FFF2-40B4-BE49-F238E27FC236}">
                  <a16:creationId xmlns:a16="http://schemas.microsoft.com/office/drawing/2014/main" id="{51D4BA74-20E8-0524-BCBC-1A59BF114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1" y="712788"/>
              <a:ext cx="487363" cy="488950"/>
            </a:xfrm>
            <a:custGeom>
              <a:avLst/>
              <a:gdLst>
                <a:gd name="T0" fmla="*/ 4 w 307"/>
                <a:gd name="T1" fmla="*/ 0 h 308"/>
                <a:gd name="T2" fmla="*/ 0 w 307"/>
                <a:gd name="T3" fmla="*/ 4 h 308"/>
                <a:gd name="T4" fmla="*/ 302 w 307"/>
                <a:gd name="T5" fmla="*/ 308 h 308"/>
                <a:gd name="T6" fmla="*/ 307 w 307"/>
                <a:gd name="T7" fmla="*/ 303 h 308"/>
                <a:gd name="T8" fmla="*/ 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4" y="0"/>
                  </a:moveTo>
                  <a:lnTo>
                    <a:pt x="0" y="4"/>
                  </a:lnTo>
                  <a:lnTo>
                    <a:pt x="302" y="308"/>
                  </a:lnTo>
                  <a:lnTo>
                    <a:pt x="307" y="303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71">
              <a:extLst>
                <a:ext uri="{FF2B5EF4-FFF2-40B4-BE49-F238E27FC236}">
                  <a16:creationId xmlns:a16="http://schemas.microsoft.com/office/drawing/2014/main" id="{68869CCC-A0AA-4BE3-2C7F-5E2F38B0F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2">
              <a:extLst>
                <a:ext uri="{FF2B5EF4-FFF2-40B4-BE49-F238E27FC236}">
                  <a16:creationId xmlns:a16="http://schemas.microsoft.com/office/drawing/2014/main" id="{2D0C0706-72E6-1341-CBF8-35879426AE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149476"/>
              <a:ext cx="828675" cy="830263"/>
            </a:xfrm>
            <a:custGeom>
              <a:avLst/>
              <a:gdLst>
                <a:gd name="T0" fmla="*/ 4 w 522"/>
                <a:gd name="T1" fmla="*/ 0 h 523"/>
                <a:gd name="T2" fmla="*/ 0 w 522"/>
                <a:gd name="T3" fmla="*/ 5 h 523"/>
                <a:gd name="T4" fmla="*/ 518 w 522"/>
                <a:gd name="T5" fmla="*/ 523 h 523"/>
                <a:gd name="T6" fmla="*/ 522 w 522"/>
                <a:gd name="T7" fmla="*/ 519 h 523"/>
                <a:gd name="T8" fmla="*/ 4 w 522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523">
                  <a:moveTo>
                    <a:pt x="4" y="0"/>
                  </a:moveTo>
                  <a:lnTo>
                    <a:pt x="0" y="5"/>
                  </a:lnTo>
                  <a:lnTo>
                    <a:pt x="518" y="523"/>
                  </a:lnTo>
                  <a:lnTo>
                    <a:pt x="522" y="519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74">
              <a:extLst>
                <a:ext uri="{FF2B5EF4-FFF2-40B4-BE49-F238E27FC236}">
                  <a16:creationId xmlns:a16="http://schemas.microsoft.com/office/drawing/2014/main" id="{D677AF9E-6DB0-B1D1-B014-3C925B91C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213" y="2135188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74">
              <a:extLst>
                <a:ext uri="{FF2B5EF4-FFF2-40B4-BE49-F238E27FC236}">
                  <a16:creationId xmlns:a16="http://schemas.microsoft.com/office/drawing/2014/main" id="{9E7ECFF2-E471-8741-2AEE-1AACC6F6B61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214" y="2949729"/>
              <a:ext cx="1030288" cy="1028700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49B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74">
              <a:extLst>
                <a:ext uri="{FF2B5EF4-FFF2-40B4-BE49-F238E27FC236}">
                  <a16:creationId xmlns:a16="http://schemas.microsoft.com/office/drawing/2014/main" id="{84AF953D-ED05-F3D2-1375-FCB36E665B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5941" y="4322835"/>
              <a:ext cx="466336" cy="465617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5F7231A-4352-04B2-A888-1DE1F27A0453}"/>
                </a:ext>
              </a:extLst>
            </p:cNvPr>
            <p:cNvSpPr/>
            <p:nvPr/>
          </p:nvSpPr>
          <p:spPr>
            <a:xfrm>
              <a:off x="2318871" y="1500308"/>
              <a:ext cx="948673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6600" spc="300" dirty="0">
                <a:latin typeface="Agency FB" panose="020B0503020202020204" pitchFamily="34" charset="0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589FB1D4-21F7-B2FB-5A5F-436B328AC4A8}"/>
              </a:ext>
            </a:extLst>
          </p:cNvPr>
          <p:cNvSpPr/>
          <p:nvPr/>
        </p:nvSpPr>
        <p:spPr>
          <a:xfrm>
            <a:off x="0" y="0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B658C2A3-75F3-8308-9828-C518E7804F99}"/>
              </a:ext>
            </a:extLst>
          </p:cNvPr>
          <p:cNvSpPr/>
          <p:nvPr/>
        </p:nvSpPr>
        <p:spPr>
          <a:xfrm>
            <a:off x="0" y="5019833"/>
            <a:ext cx="9144000" cy="504245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47BDEB5E-0FBB-3B2F-91D5-A72876B917BB}"/>
              </a:ext>
            </a:extLst>
          </p:cNvPr>
          <p:cNvSpPr/>
          <p:nvPr/>
        </p:nvSpPr>
        <p:spPr>
          <a:xfrm rot="5400000">
            <a:off x="6194748" y="2337688"/>
            <a:ext cx="5286467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9B02B81-2909-76FB-9310-8EFB2505A46E}"/>
              </a:ext>
            </a:extLst>
          </p:cNvPr>
          <p:cNvSpPr/>
          <p:nvPr/>
        </p:nvSpPr>
        <p:spPr>
          <a:xfrm rot="5400000">
            <a:off x="-2338163" y="2337687"/>
            <a:ext cx="5286465" cy="611087"/>
          </a:xfrm>
          <a:prstGeom prst="rect">
            <a:avLst/>
          </a:prstGeom>
          <a:solidFill>
            <a:srgbClr val="49BAAF"/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D6BA7B54-5386-06BB-E2E7-3887E0F9CC1B}"/>
              </a:ext>
            </a:extLst>
          </p:cNvPr>
          <p:cNvSpPr txBox="1"/>
          <p:nvPr/>
        </p:nvSpPr>
        <p:spPr>
          <a:xfrm>
            <a:off x="5260089" y="2490915"/>
            <a:ext cx="473456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4400" b="1" spc="300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eLegs</a:t>
            </a:r>
          </a:p>
        </p:txBody>
      </p: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7A49BCB1-25C5-F56F-4400-B5FB5FA89838}"/>
              </a:ext>
            </a:extLst>
          </p:cNvPr>
          <p:cNvGrpSpPr/>
          <p:nvPr/>
        </p:nvGrpSpPr>
        <p:grpSpPr>
          <a:xfrm>
            <a:off x="897507" y="865891"/>
            <a:ext cx="7392689" cy="3866397"/>
            <a:chOff x="3019222" y="930254"/>
            <a:chExt cx="6004261" cy="3140245"/>
          </a:xfrm>
        </p:grpSpPr>
        <p:sp>
          <p:nvSpPr>
            <p:cNvPr id="41" name="is1ide-Freeform: Shape 16">
              <a:extLst>
                <a:ext uri="{FF2B5EF4-FFF2-40B4-BE49-F238E27FC236}">
                  <a16:creationId xmlns:a16="http://schemas.microsoft.com/office/drawing/2014/main" id="{07247372-91E7-16C3-EA4B-1D5644571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9222" y="3927702"/>
              <a:ext cx="5997461" cy="142797"/>
            </a:xfrm>
            <a:custGeom>
              <a:avLst/>
              <a:gdLst/>
              <a:ahLst/>
              <a:cxnLst>
                <a:cxn ang="0">
                  <a:pos x="10" y="5"/>
                </a:cxn>
                <a:cxn ang="0">
                  <a:pos x="68" y="37"/>
                </a:cxn>
                <a:cxn ang="0">
                  <a:pos x="1487" y="37"/>
                </a:cxn>
                <a:cxn ang="0">
                  <a:pos x="1546" y="12"/>
                </a:cxn>
                <a:cxn ang="0">
                  <a:pos x="1547" y="0"/>
                </a:cxn>
                <a:cxn ang="0">
                  <a:pos x="10" y="5"/>
                </a:cxn>
              </a:cxnLst>
              <a:rect l="0" t="0" r="r" b="b"/>
              <a:pathLst>
                <a:path w="1547" h="37">
                  <a:moveTo>
                    <a:pt x="10" y="5"/>
                  </a:moveTo>
                  <a:cubicBezTo>
                    <a:pt x="10" y="5"/>
                    <a:pt x="0" y="23"/>
                    <a:pt x="68" y="37"/>
                  </a:cubicBezTo>
                  <a:cubicBezTo>
                    <a:pt x="1487" y="37"/>
                    <a:pt x="1487" y="37"/>
                    <a:pt x="1487" y="37"/>
                  </a:cubicBezTo>
                  <a:cubicBezTo>
                    <a:pt x="1487" y="37"/>
                    <a:pt x="1534" y="34"/>
                    <a:pt x="1546" y="12"/>
                  </a:cubicBezTo>
                  <a:cubicBezTo>
                    <a:pt x="1547" y="0"/>
                    <a:pt x="1547" y="0"/>
                    <a:pt x="1547" y="0"/>
                  </a:cubicBezTo>
                  <a:lnTo>
                    <a:pt x="10" y="5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42" name="群組 41">
              <a:extLst>
                <a:ext uri="{FF2B5EF4-FFF2-40B4-BE49-F238E27FC236}">
                  <a16:creationId xmlns:a16="http://schemas.microsoft.com/office/drawing/2014/main" id="{30CC5352-EB06-71A4-409D-D4F074DF0073}"/>
                </a:ext>
              </a:extLst>
            </p:cNvPr>
            <p:cNvGrpSpPr/>
            <p:nvPr/>
          </p:nvGrpSpPr>
          <p:grpSpPr>
            <a:xfrm>
              <a:off x="3052746" y="930254"/>
              <a:ext cx="5970737" cy="3058647"/>
              <a:chOff x="3052746" y="930254"/>
              <a:chExt cx="5970737" cy="3058647"/>
            </a:xfrm>
          </p:grpSpPr>
          <p:pic>
            <p:nvPicPr>
              <p:cNvPr id="44" name="圖片 43">
                <a:extLst>
                  <a:ext uri="{FF2B5EF4-FFF2-40B4-BE49-F238E27FC236}">
                    <a16:creationId xmlns:a16="http://schemas.microsoft.com/office/drawing/2014/main" id="{2AD1A000-0925-806C-1E0C-9943F15655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063831" y="951508"/>
                <a:ext cx="5926205" cy="2970677"/>
              </a:xfrm>
              <a:prstGeom prst="rect">
                <a:avLst/>
              </a:prstGeom>
            </p:spPr>
          </p:pic>
          <p:sp>
            <p:nvSpPr>
              <p:cNvPr id="45" name="is1ide-Freeform: Shape 19">
                <a:extLst>
                  <a:ext uri="{FF2B5EF4-FFF2-40B4-BE49-F238E27FC236}">
                    <a16:creationId xmlns:a16="http://schemas.microsoft.com/office/drawing/2014/main" id="{EAFC9BD9-C1A8-91CB-5A74-784140FE1E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2746" y="930254"/>
                <a:ext cx="5963938" cy="2991931"/>
              </a:xfrm>
              <a:custGeom>
                <a:avLst/>
                <a:gdLst/>
                <a:ahLst/>
                <a:cxnLst>
                  <a:cxn ang="0">
                    <a:pos x="1146" y="737"/>
                  </a:cxn>
                  <a:cxn ang="0">
                    <a:pos x="1120" y="772"/>
                  </a:cxn>
                  <a:cxn ang="0">
                    <a:pos x="26" y="772"/>
                  </a:cxn>
                  <a:cxn ang="0">
                    <a:pos x="0" y="737"/>
                  </a:cxn>
                  <a:cxn ang="0">
                    <a:pos x="0" y="35"/>
                  </a:cxn>
                  <a:cxn ang="0">
                    <a:pos x="26" y="0"/>
                  </a:cxn>
                  <a:cxn ang="0">
                    <a:pos x="1120" y="0"/>
                  </a:cxn>
                  <a:cxn ang="0">
                    <a:pos x="1146" y="35"/>
                  </a:cxn>
                  <a:cxn ang="0">
                    <a:pos x="1146" y="737"/>
                  </a:cxn>
                </a:cxnLst>
                <a:rect l="0" t="0" r="r" b="b"/>
                <a:pathLst>
                  <a:path w="1146" h="772">
                    <a:moveTo>
                      <a:pt x="1146" y="737"/>
                    </a:moveTo>
                    <a:cubicBezTo>
                      <a:pt x="1146" y="756"/>
                      <a:pt x="1134" y="772"/>
                      <a:pt x="1120" y="772"/>
                    </a:cubicBezTo>
                    <a:cubicBezTo>
                      <a:pt x="26" y="772"/>
                      <a:pt x="26" y="772"/>
                      <a:pt x="26" y="772"/>
                    </a:cubicBezTo>
                    <a:cubicBezTo>
                      <a:pt x="12" y="772"/>
                      <a:pt x="0" y="756"/>
                      <a:pt x="0" y="73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2" y="0"/>
                      <a:pt x="26" y="0"/>
                    </a:cubicBezTo>
                    <a:cubicBezTo>
                      <a:pt x="1120" y="0"/>
                      <a:pt x="1120" y="0"/>
                      <a:pt x="1120" y="0"/>
                    </a:cubicBezTo>
                    <a:cubicBezTo>
                      <a:pt x="1134" y="0"/>
                      <a:pt x="1146" y="16"/>
                      <a:pt x="1146" y="35"/>
                    </a:cubicBezTo>
                    <a:cubicBezTo>
                      <a:pt x="1146" y="737"/>
                      <a:pt x="1146" y="737"/>
                      <a:pt x="1146" y="737"/>
                    </a:cubicBezTo>
                  </a:path>
                </a:pathLst>
              </a:custGeom>
              <a:noFill/>
              <a:ln w="762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is1ide-Freeform: Shape 17">
                <a:extLst>
                  <a:ext uri="{FF2B5EF4-FFF2-40B4-BE49-F238E27FC236}">
                    <a16:creationId xmlns:a16="http://schemas.microsoft.com/office/drawing/2014/main" id="{D3F67483-7F05-95A1-E696-944D608FD6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3220" y="3808704"/>
                <a:ext cx="5970263" cy="180197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0" y="38"/>
                  </a:cxn>
                  <a:cxn ang="0">
                    <a:pos x="16" y="43"/>
                  </a:cxn>
                  <a:cxn ang="0">
                    <a:pos x="1522" y="43"/>
                  </a:cxn>
                  <a:cxn ang="0">
                    <a:pos x="1538" y="40"/>
                  </a:cxn>
                  <a:cxn ang="0">
                    <a:pos x="1538" y="0"/>
                  </a:cxn>
                  <a:cxn ang="0">
                    <a:pos x="1" y="0"/>
                  </a:cxn>
                </a:cxnLst>
                <a:rect l="0" t="0" r="r" b="b"/>
                <a:pathLst>
                  <a:path w="1540" h="47">
                    <a:moveTo>
                      <a:pt x="1" y="0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1" y="47"/>
                      <a:pt x="16" y="43"/>
                      <a:pt x="16" y="43"/>
                    </a:cubicBezTo>
                    <a:cubicBezTo>
                      <a:pt x="1522" y="43"/>
                      <a:pt x="1522" y="43"/>
                      <a:pt x="1522" y="43"/>
                    </a:cubicBezTo>
                    <a:cubicBezTo>
                      <a:pt x="1540" y="45"/>
                      <a:pt x="1538" y="40"/>
                      <a:pt x="1538" y="40"/>
                    </a:cubicBezTo>
                    <a:cubicBezTo>
                      <a:pt x="1538" y="0"/>
                      <a:pt x="1538" y="0"/>
                      <a:pt x="1538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42000">
                    <a:schemeClr val="bg1">
                      <a:lumMod val="75000"/>
                    </a:schemeClr>
                  </a:gs>
                  <a:gs pos="6000">
                    <a:schemeClr val="bg1">
                      <a:lumMod val="8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5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3" name="is1ide-Freeform: Shape 18">
              <a:extLst>
                <a:ext uri="{FF2B5EF4-FFF2-40B4-BE49-F238E27FC236}">
                  <a16:creationId xmlns:a16="http://schemas.microsoft.com/office/drawing/2014/main" id="{D107607D-BF22-CF01-AAF0-E905EAAC93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9962" y="3808704"/>
              <a:ext cx="839781" cy="95198"/>
            </a:xfrm>
            <a:custGeom>
              <a:avLst/>
              <a:gdLst/>
              <a:ahLst/>
              <a:cxnLst>
                <a:cxn ang="0">
                  <a:pos x="20" y="22"/>
                </a:cxn>
                <a:cxn ang="0">
                  <a:pos x="198" y="22"/>
                </a:cxn>
                <a:cxn ang="0">
                  <a:pos x="215" y="1"/>
                </a:cxn>
                <a:cxn ang="0">
                  <a:pos x="6" y="0"/>
                </a:cxn>
                <a:cxn ang="0">
                  <a:pos x="20" y="22"/>
                </a:cxn>
              </a:cxnLst>
              <a:rect l="0" t="0" r="r" b="b"/>
              <a:pathLst>
                <a:path w="217" h="25">
                  <a:moveTo>
                    <a:pt x="20" y="22"/>
                  </a:moveTo>
                  <a:cubicBezTo>
                    <a:pt x="198" y="22"/>
                    <a:pt x="198" y="22"/>
                    <a:pt x="198" y="22"/>
                  </a:cubicBezTo>
                  <a:cubicBezTo>
                    <a:pt x="198" y="22"/>
                    <a:pt x="217" y="25"/>
                    <a:pt x="215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0" y="20"/>
                    <a:pt x="20" y="22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5C55F8E9-C5ED-705C-F4CB-5DD2BD66B301}"/>
              </a:ext>
            </a:extLst>
          </p:cNvPr>
          <p:cNvSpPr txBox="1"/>
          <p:nvPr/>
        </p:nvSpPr>
        <p:spPr>
          <a:xfrm>
            <a:off x="8748464" y="4702157"/>
            <a:ext cx="504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8</a:t>
            </a:r>
            <a:endParaRPr lang="zh-TW" altLang="en-US" dirty="0"/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45302AE2-FD15-E005-CDEC-E64F24DEF62E}"/>
              </a:ext>
            </a:extLst>
          </p:cNvPr>
          <p:cNvSpPr txBox="1"/>
          <p:nvPr/>
        </p:nvSpPr>
        <p:spPr>
          <a:xfrm>
            <a:off x="5260089" y="4786274"/>
            <a:ext cx="3095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https://eksobionics.com/past-products/</a:t>
            </a:r>
            <a:endParaRPr lang="zh-TW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02770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64AC8F9-56E2-E070-EC61-D309E2FD6548}"/>
              </a:ext>
            </a:extLst>
          </p:cNvPr>
          <p:cNvSpPr/>
          <p:nvPr/>
        </p:nvSpPr>
        <p:spPr>
          <a:xfrm>
            <a:off x="0" y="0"/>
            <a:ext cx="9144000" cy="915566"/>
          </a:xfrm>
          <a:prstGeom prst="rect">
            <a:avLst/>
          </a:prstGeom>
          <a:solidFill>
            <a:srgbClr val="49BAA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D281DCA-6A31-4737-7E67-D0170E5BC954}"/>
              </a:ext>
            </a:extLst>
          </p:cNvPr>
          <p:cNvSpPr/>
          <p:nvPr/>
        </p:nvSpPr>
        <p:spPr>
          <a:xfrm>
            <a:off x="251520" y="483518"/>
            <a:ext cx="8568952" cy="792084"/>
          </a:xfrm>
          <a:prstGeom prst="rect">
            <a:avLst/>
          </a:prstGeom>
          <a:solidFill>
            <a:srgbClr val="FFFFFF"/>
          </a:solidFill>
          <a:ln w="25400" cap="flat" cmpd="sng" algn="ctr">
            <a:noFill/>
            <a:prstDash val="soli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EksoZeroG</a:t>
            </a:r>
            <a:r>
              <a:rPr kumimoji="0" lang="en-US" altLang="zh-TW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(1/2)</a:t>
            </a:r>
            <a:endParaRPr kumimoji="0" lang="zh-TW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68190D0C-3388-29C7-39BE-34F928F0F2BA}"/>
              </a:ext>
            </a:extLst>
          </p:cNvPr>
          <p:cNvSpPr/>
          <p:nvPr/>
        </p:nvSpPr>
        <p:spPr bwMode="auto">
          <a:xfrm rot="5400000">
            <a:off x="4643552" y="-2839794"/>
            <a:ext cx="45719" cy="7965686"/>
          </a:xfrm>
          <a:prstGeom prst="rect">
            <a:avLst/>
          </a:prstGeom>
          <a:solidFill>
            <a:srgbClr val="49BAAF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A2AA41D-D738-27E3-C1C7-255A049F9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56" y="1370532"/>
            <a:ext cx="4392488" cy="214177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7C4C472C-0E89-46CB-A370-8318F6B28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065" y="2266016"/>
            <a:ext cx="4433126" cy="2298658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10556261-7B85-055B-E1AD-A1E74975CBA5}"/>
              </a:ext>
            </a:extLst>
          </p:cNvPr>
          <p:cNvSpPr txBox="1"/>
          <p:nvPr/>
        </p:nvSpPr>
        <p:spPr>
          <a:xfrm>
            <a:off x="8748464" y="4702157"/>
            <a:ext cx="504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9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80161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第一PPT模板网-WWW.1PPT.COM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6470"/>
      </a:accent1>
      <a:accent2>
        <a:srgbClr val="009589"/>
      </a:accent2>
      <a:accent3>
        <a:srgbClr val="006470"/>
      </a:accent3>
      <a:accent4>
        <a:srgbClr val="009589"/>
      </a:accent4>
      <a:accent5>
        <a:srgbClr val="006470"/>
      </a:accent5>
      <a:accent6>
        <a:srgbClr val="009589"/>
      </a:accent6>
      <a:hlink>
        <a:srgbClr val="D72925"/>
      </a:hlink>
      <a:folHlink>
        <a:srgbClr val="3A3938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6470"/>
    </a:accent1>
    <a:accent2>
      <a:srgbClr val="009589"/>
    </a:accent2>
    <a:accent3>
      <a:srgbClr val="006470"/>
    </a:accent3>
    <a:accent4>
      <a:srgbClr val="009589"/>
    </a:accent4>
    <a:accent5>
      <a:srgbClr val="006470"/>
    </a:accent5>
    <a:accent6>
      <a:srgbClr val="009589"/>
    </a:accent6>
    <a:hlink>
      <a:srgbClr val="D72925"/>
    </a:hlink>
    <a:folHlink>
      <a:srgbClr val="3A393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8236</TotalTime>
  <Words>1063</Words>
  <Application>Microsoft Office PowerPoint</Application>
  <PresentationFormat>如螢幕大小 (16:9)</PresentationFormat>
  <Paragraphs>149</Paragraphs>
  <Slides>20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20</vt:i4>
      </vt:variant>
    </vt:vector>
  </HeadingPairs>
  <TitlesOfParts>
    <vt:vector size="32" baseType="lpstr">
      <vt:lpstr>微软雅黑</vt:lpstr>
      <vt:lpstr>標楷體</vt:lpstr>
      <vt:lpstr>Agency FB</vt:lpstr>
      <vt:lpstr>Arial</vt:lpstr>
      <vt:lpstr>Calibri</vt:lpstr>
      <vt:lpstr>Calibri Light</vt:lpstr>
      <vt:lpstr>Impact</vt:lpstr>
      <vt:lpstr>Lato</vt:lpstr>
      <vt:lpstr>Times New Roman</vt:lpstr>
      <vt:lpstr>Wingdings</vt:lpstr>
      <vt:lpstr>第一PPT，www.1ppt.com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/>
  <dc:description>http://www.ypppt.com/</dc:description>
  <cp:lastModifiedBy>張詠翔</cp:lastModifiedBy>
  <cp:revision>315</cp:revision>
  <dcterms:created xsi:type="dcterms:W3CDTF">2015-12-11T17:46:17Z</dcterms:created>
  <dcterms:modified xsi:type="dcterms:W3CDTF">2024-04-07T14:50:51Z</dcterms:modified>
</cp:coreProperties>
</file>

<file path=docProps/thumbnail.jpeg>
</file>